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7"/>
  </p:notesMasterIdLst>
  <p:sldIdLst>
    <p:sldId id="278" r:id="rId2"/>
    <p:sldId id="263" r:id="rId3"/>
    <p:sldId id="265" r:id="rId4"/>
    <p:sldId id="257" r:id="rId5"/>
    <p:sldId id="276" r:id="rId6"/>
    <p:sldId id="282" r:id="rId7"/>
    <p:sldId id="283" r:id="rId8"/>
    <p:sldId id="284" r:id="rId9"/>
    <p:sldId id="285" r:id="rId10"/>
    <p:sldId id="287" r:id="rId11"/>
    <p:sldId id="286" r:id="rId12"/>
    <p:sldId id="288" r:id="rId13"/>
    <p:sldId id="289" r:id="rId14"/>
    <p:sldId id="293" r:id="rId15"/>
    <p:sldId id="294" r:id="rId16"/>
    <p:sldId id="271" r:id="rId17"/>
    <p:sldId id="292" r:id="rId18"/>
    <p:sldId id="290" r:id="rId19"/>
    <p:sldId id="291" r:id="rId20"/>
    <p:sldId id="268" r:id="rId21"/>
    <p:sldId id="261" r:id="rId22"/>
    <p:sldId id="277" r:id="rId23"/>
    <p:sldId id="279" r:id="rId24"/>
    <p:sldId id="280" r:id="rId25"/>
    <p:sldId id="281"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82AF6A3-6CFE-4D46-90AF-FE568F5B9F8F}" v="19" dt="2024-06-28T14:44:46.409"/>
    <p1510:client id="{D3360561-37F3-4130-A6F7-9A2C5FBA8FBD}" v="14" dt="2024-06-28T14:42:02.907"/>
    <p1510:client id="{DD1F7E27-1DF0-459A-843E-28034662B476}" v="326" dt="2024-06-28T14:38:16.467"/>
    <p1510:client id="{F2B7DE6D-39CC-4CC4-AC4E-A45EE2EFC12E}" v="34" dt="2024-06-28T20:32:13.07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5802" autoAdjust="0"/>
    <p:restoredTop sz="94660"/>
  </p:normalViewPr>
  <p:slideViewPr>
    <p:cSldViewPr snapToGrid="0">
      <p:cViewPr varScale="1">
        <p:scale>
          <a:sx n="109" d="100"/>
          <a:sy n="109" d="100"/>
        </p:scale>
        <p:origin x="184" y="42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senum Joseph Luper" clId="Web-{2F049028-6398-4A6C-BDAC-528B482E9FCC}"/>
    <pc:docChg chg="addSld delSld modSld">
      <pc:chgData name="Tsenum Joseph Luper" userId="" providerId="" clId="Web-{2F049028-6398-4A6C-BDAC-528B482E9FCC}" dt="2023-08-19T07:21:09.849" v="291" actId="1076"/>
      <pc:docMkLst>
        <pc:docMk/>
      </pc:docMkLst>
      <pc:sldChg chg="modSp">
        <pc:chgData name="Tsenum Joseph Luper" userId="" providerId="" clId="Web-{2F049028-6398-4A6C-BDAC-528B482E9FCC}" dt="2023-08-19T06:44:03.103" v="164" actId="20577"/>
        <pc:sldMkLst>
          <pc:docMk/>
          <pc:sldMk cId="1718574931" sldId="261"/>
        </pc:sldMkLst>
        <pc:spChg chg="mod">
          <ac:chgData name="Tsenum Joseph Luper" userId="" providerId="" clId="Web-{2F049028-6398-4A6C-BDAC-528B482E9FCC}" dt="2023-08-19T06:44:03.103" v="164" actId="20577"/>
          <ac:spMkLst>
            <pc:docMk/>
            <pc:sldMk cId="1718574931" sldId="261"/>
            <ac:spMk id="3" creationId="{02F216B0-F120-65DD-484A-9B694F480866}"/>
          </ac:spMkLst>
        </pc:spChg>
      </pc:sldChg>
      <pc:sldChg chg="modSp">
        <pc:chgData name="Tsenum Joseph Luper" userId="" providerId="" clId="Web-{2F049028-6398-4A6C-BDAC-528B482E9FCC}" dt="2023-08-19T07:04:18.730" v="271" actId="20577"/>
        <pc:sldMkLst>
          <pc:docMk/>
          <pc:sldMk cId="1393422080" sldId="263"/>
        </pc:sldMkLst>
        <pc:spChg chg="mod">
          <ac:chgData name="Tsenum Joseph Luper" userId="" providerId="" clId="Web-{2F049028-6398-4A6C-BDAC-528B482E9FCC}" dt="2023-08-19T07:04:18.730" v="271" actId="20577"/>
          <ac:spMkLst>
            <pc:docMk/>
            <pc:sldMk cId="1393422080" sldId="263"/>
            <ac:spMk id="3" creationId="{C62B83C9-C7B0-D65C-D843-B761C8B261B1}"/>
          </ac:spMkLst>
        </pc:spChg>
      </pc:sldChg>
      <pc:sldChg chg="delSp modSp">
        <pc:chgData name="Tsenum Joseph Luper" userId="" providerId="" clId="Web-{2F049028-6398-4A6C-BDAC-528B482E9FCC}" dt="2023-08-19T07:20:33.457" v="282"/>
        <pc:sldMkLst>
          <pc:docMk/>
          <pc:sldMk cId="507415475" sldId="268"/>
        </pc:sldMkLst>
        <pc:spChg chg="mod">
          <ac:chgData name="Tsenum Joseph Luper" userId="" providerId="" clId="Web-{2F049028-6398-4A6C-BDAC-528B482E9FCC}" dt="2023-08-19T07:05:56.093" v="280" actId="20577"/>
          <ac:spMkLst>
            <pc:docMk/>
            <pc:sldMk cId="507415475" sldId="268"/>
            <ac:spMk id="2" creationId="{8A155ACD-F93A-B121-05B0-2CD81E91CA06}"/>
          </ac:spMkLst>
        </pc:spChg>
        <pc:picChg chg="del mod">
          <ac:chgData name="Tsenum Joseph Luper" userId="" providerId="" clId="Web-{2F049028-6398-4A6C-BDAC-528B482E9FCC}" dt="2023-08-19T07:20:33.457" v="282"/>
          <ac:picMkLst>
            <pc:docMk/>
            <pc:sldMk cId="507415475" sldId="268"/>
            <ac:picMk id="4" creationId="{915918FE-CC51-E2BC-933B-9E8EC0997CF4}"/>
          </ac:picMkLst>
        </pc:picChg>
      </pc:sldChg>
      <pc:sldChg chg="addSp delSp modSp">
        <pc:chgData name="Tsenum Joseph Luper" userId="" providerId="" clId="Web-{2F049028-6398-4A6C-BDAC-528B482E9FCC}" dt="2023-08-19T06:36:38.963" v="129" actId="14100"/>
        <pc:sldMkLst>
          <pc:docMk/>
          <pc:sldMk cId="1154244749" sldId="270"/>
        </pc:sldMkLst>
        <pc:picChg chg="mod">
          <ac:chgData name="Tsenum Joseph Luper" userId="" providerId="" clId="Web-{2F049028-6398-4A6C-BDAC-528B482E9FCC}" dt="2023-08-19T06:24:46.422" v="28" actId="1076"/>
          <ac:picMkLst>
            <pc:docMk/>
            <pc:sldMk cId="1154244749" sldId="270"/>
            <ac:picMk id="2" creationId="{A08CCCB1-65D8-051B-9C05-385972C5FEF4}"/>
          </ac:picMkLst>
        </pc:picChg>
        <pc:picChg chg="add mod">
          <ac:chgData name="Tsenum Joseph Luper" userId="" providerId="" clId="Web-{2F049028-6398-4A6C-BDAC-528B482E9FCC}" dt="2023-08-19T06:26:20.003" v="43" actId="14100"/>
          <ac:picMkLst>
            <pc:docMk/>
            <pc:sldMk cId="1154244749" sldId="270"/>
            <ac:picMk id="3" creationId="{3822A038-A42B-A5B2-369E-E990F300C531}"/>
          </ac:picMkLst>
        </pc:picChg>
        <pc:picChg chg="add mod">
          <ac:chgData name="Tsenum Joseph Luper" userId="" providerId="" clId="Web-{2F049028-6398-4A6C-BDAC-528B482E9FCC}" dt="2023-08-19T06:26:30.988" v="46" actId="14100"/>
          <ac:picMkLst>
            <pc:docMk/>
            <pc:sldMk cId="1154244749" sldId="270"/>
            <ac:picMk id="4" creationId="{7DEFC09D-7FC6-2B4B-05F9-E8692633753C}"/>
          </ac:picMkLst>
        </pc:picChg>
        <pc:picChg chg="add mod">
          <ac:chgData name="Tsenum Joseph Luper" userId="" providerId="" clId="Web-{2F049028-6398-4A6C-BDAC-528B482E9FCC}" dt="2023-08-19T06:26:43.270" v="49" actId="14100"/>
          <ac:picMkLst>
            <pc:docMk/>
            <pc:sldMk cId="1154244749" sldId="270"/>
            <ac:picMk id="5" creationId="{99E45C54-FD0A-2FD1-2436-E0BC1DEFAA1A}"/>
          </ac:picMkLst>
        </pc:picChg>
        <pc:picChg chg="add mod">
          <ac:chgData name="Tsenum Joseph Luper" userId="" providerId="" clId="Web-{2F049028-6398-4A6C-BDAC-528B482E9FCC}" dt="2023-08-19T06:27:19.271" v="54" actId="14100"/>
          <ac:picMkLst>
            <pc:docMk/>
            <pc:sldMk cId="1154244749" sldId="270"/>
            <ac:picMk id="6" creationId="{C4B6A6D9-BB6C-BBD8-12D4-939C8499A46B}"/>
          </ac:picMkLst>
        </pc:picChg>
        <pc:picChg chg="add mod">
          <ac:chgData name="Tsenum Joseph Luper" userId="" providerId="" clId="Web-{2F049028-6398-4A6C-BDAC-528B482E9FCC}" dt="2023-08-19T06:27:59.163" v="59" actId="14100"/>
          <ac:picMkLst>
            <pc:docMk/>
            <pc:sldMk cId="1154244749" sldId="270"/>
            <ac:picMk id="7" creationId="{907941CD-AFBA-21E2-6B9D-111C13FFF54E}"/>
          </ac:picMkLst>
        </pc:picChg>
        <pc:picChg chg="add mod">
          <ac:chgData name="Tsenum Joseph Luper" userId="" providerId="" clId="Web-{2F049028-6398-4A6C-BDAC-528B482E9FCC}" dt="2023-08-19T06:29:07.056" v="68" actId="14100"/>
          <ac:picMkLst>
            <pc:docMk/>
            <pc:sldMk cId="1154244749" sldId="270"/>
            <ac:picMk id="8" creationId="{21D78AF8-B4BA-C035-CEA7-D6E646FDA2A5}"/>
          </ac:picMkLst>
        </pc:picChg>
        <pc:picChg chg="mod">
          <ac:chgData name="Tsenum Joseph Luper" userId="" providerId="" clId="Web-{2F049028-6398-4A6C-BDAC-528B482E9FCC}" dt="2023-08-19T06:29:15.213" v="69" actId="1076"/>
          <ac:picMkLst>
            <pc:docMk/>
            <pc:sldMk cId="1154244749" sldId="270"/>
            <ac:picMk id="11" creationId="{9B07D15A-9565-EC80-89F0-1A9DF2B041D6}"/>
          </ac:picMkLst>
        </pc:picChg>
        <pc:picChg chg="mod">
          <ac:chgData name="Tsenum Joseph Luper" userId="" providerId="" clId="Web-{2F049028-6398-4A6C-BDAC-528B482E9FCC}" dt="2023-08-19T06:28:18.054" v="61" actId="14100"/>
          <ac:picMkLst>
            <pc:docMk/>
            <pc:sldMk cId="1154244749" sldId="270"/>
            <ac:picMk id="12" creationId="{64B4804B-8B9E-4439-31AC-4E90E4A14349}"/>
          </ac:picMkLst>
        </pc:picChg>
        <pc:picChg chg="mod">
          <ac:chgData name="Tsenum Joseph Luper" userId="" providerId="" clId="Web-{2F049028-6398-4A6C-BDAC-528B482E9FCC}" dt="2023-08-19T06:24:18.671" v="24" actId="14100"/>
          <ac:picMkLst>
            <pc:docMk/>
            <pc:sldMk cId="1154244749" sldId="270"/>
            <ac:picMk id="16" creationId="{35CE0719-9DA0-9488-DED7-E8EEE5521468}"/>
          </ac:picMkLst>
        </pc:picChg>
        <pc:picChg chg="mod">
          <ac:chgData name="Tsenum Joseph Luper" userId="" providerId="" clId="Web-{2F049028-6398-4A6C-BDAC-528B482E9FCC}" dt="2023-08-19T06:24:35.062" v="25" actId="1076"/>
          <ac:picMkLst>
            <pc:docMk/>
            <pc:sldMk cId="1154244749" sldId="270"/>
            <ac:picMk id="17" creationId="{0B224816-E0F3-72DE-6552-F176297DA29C}"/>
          </ac:picMkLst>
        </pc:picChg>
        <pc:picChg chg="mod">
          <ac:chgData name="Tsenum Joseph Luper" userId="" providerId="" clId="Web-{2F049028-6398-4A6C-BDAC-528B482E9FCC}" dt="2023-08-19T06:24:39.015" v="26" actId="1076"/>
          <ac:picMkLst>
            <pc:docMk/>
            <pc:sldMk cId="1154244749" sldId="270"/>
            <ac:picMk id="18" creationId="{85A69CEB-207D-D909-8D2C-D0180AED1168}"/>
          </ac:picMkLst>
        </pc:picChg>
        <pc:picChg chg="del">
          <ac:chgData name="Tsenum Joseph Luper" userId="" providerId="" clId="Web-{2F049028-6398-4A6C-BDAC-528B482E9FCC}" dt="2023-08-19T06:22:14.869" v="1"/>
          <ac:picMkLst>
            <pc:docMk/>
            <pc:sldMk cId="1154244749" sldId="270"/>
            <ac:picMk id="19" creationId="{0AA6C73B-4A13-E8CD-0E39-DE71B0132B6E}"/>
          </ac:picMkLst>
        </pc:picChg>
        <pc:cxnChg chg="add mod">
          <ac:chgData name="Tsenum Joseph Luper" userId="" providerId="" clId="Web-{2F049028-6398-4A6C-BDAC-528B482E9FCC}" dt="2023-08-19T06:31:49.546" v="83" actId="1076"/>
          <ac:cxnSpMkLst>
            <pc:docMk/>
            <pc:sldMk cId="1154244749" sldId="270"/>
            <ac:cxnSpMk id="9" creationId="{51306DC2-8A4D-9ABD-0836-E15E59675D3C}"/>
          </ac:cxnSpMkLst>
        </pc:cxnChg>
        <pc:cxnChg chg="add del mod">
          <ac:chgData name="Tsenum Joseph Luper" userId="" providerId="" clId="Web-{2F049028-6398-4A6C-BDAC-528B482E9FCC}" dt="2023-08-19T06:30:29.997" v="75"/>
          <ac:cxnSpMkLst>
            <pc:docMk/>
            <pc:sldMk cId="1154244749" sldId="270"/>
            <ac:cxnSpMk id="10" creationId="{13A6BFDA-A0C5-332B-AF4F-B73BCE266523}"/>
          </ac:cxnSpMkLst>
        </pc:cxnChg>
        <pc:cxnChg chg="add mod">
          <ac:chgData name="Tsenum Joseph Luper" userId="" providerId="" clId="Web-{2F049028-6398-4A6C-BDAC-528B482E9FCC}" dt="2023-08-19T06:36:13.024" v="126" actId="14100"/>
          <ac:cxnSpMkLst>
            <pc:docMk/>
            <pc:sldMk cId="1154244749" sldId="270"/>
            <ac:cxnSpMk id="20" creationId="{0B0752FA-FFC3-675C-39D7-BB79DD8811FD}"/>
          </ac:cxnSpMkLst>
        </pc:cxnChg>
        <pc:cxnChg chg="add mod">
          <ac:chgData name="Tsenum Joseph Luper" userId="" providerId="" clId="Web-{2F049028-6398-4A6C-BDAC-528B482E9FCC}" dt="2023-08-19T06:36:19.540" v="127" actId="14100"/>
          <ac:cxnSpMkLst>
            <pc:docMk/>
            <pc:sldMk cId="1154244749" sldId="270"/>
            <ac:cxnSpMk id="21" creationId="{282AD6BD-72C1-60A5-B4DE-2EB9A69B3CDF}"/>
          </ac:cxnSpMkLst>
        </pc:cxnChg>
        <pc:cxnChg chg="add mod">
          <ac:chgData name="Tsenum Joseph Luper" userId="" providerId="" clId="Web-{2F049028-6398-4A6C-BDAC-528B482E9FCC}" dt="2023-08-19T06:32:36.407" v="92" actId="14100"/>
          <ac:cxnSpMkLst>
            <pc:docMk/>
            <pc:sldMk cId="1154244749" sldId="270"/>
            <ac:cxnSpMk id="22" creationId="{180791D6-9FA2-3130-6B4E-DD77E9424E81}"/>
          </ac:cxnSpMkLst>
        </pc:cxnChg>
        <pc:cxnChg chg="add mod">
          <ac:chgData name="Tsenum Joseph Luper" userId="" providerId="" clId="Web-{2F049028-6398-4A6C-BDAC-528B482E9FCC}" dt="2023-08-19T06:36:38.963" v="129" actId="14100"/>
          <ac:cxnSpMkLst>
            <pc:docMk/>
            <pc:sldMk cId="1154244749" sldId="270"/>
            <ac:cxnSpMk id="23" creationId="{34F4360A-F7AC-D3B7-55FD-EBAC91866D4A}"/>
          </ac:cxnSpMkLst>
        </pc:cxnChg>
        <pc:cxnChg chg="add mod">
          <ac:chgData name="Tsenum Joseph Luper" userId="" providerId="" clId="Web-{2F049028-6398-4A6C-BDAC-528B482E9FCC}" dt="2023-08-19T06:33:12.502" v="98" actId="14100"/>
          <ac:cxnSpMkLst>
            <pc:docMk/>
            <pc:sldMk cId="1154244749" sldId="270"/>
            <ac:cxnSpMk id="24" creationId="{94565C3E-72D8-E51F-CFD2-574F05C1C268}"/>
          </ac:cxnSpMkLst>
        </pc:cxnChg>
        <pc:cxnChg chg="add mod">
          <ac:chgData name="Tsenum Joseph Luper" userId="" providerId="" clId="Web-{2F049028-6398-4A6C-BDAC-528B482E9FCC}" dt="2023-08-19T06:36:05.758" v="125" actId="1076"/>
          <ac:cxnSpMkLst>
            <pc:docMk/>
            <pc:sldMk cId="1154244749" sldId="270"/>
            <ac:cxnSpMk id="25" creationId="{A4EED89A-9FAC-1A96-1D73-978FB3371DAC}"/>
          </ac:cxnSpMkLst>
        </pc:cxnChg>
        <pc:cxnChg chg="add mod">
          <ac:chgData name="Tsenum Joseph Luper" userId="" providerId="" clId="Web-{2F049028-6398-4A6C-BDAC-528B482E9FCC}" dt="2023-08-19T06:33:57.926" v="105" actId="1076"/>
          <ac:cxnSpMkLst>
            <pc:docMk/>
            <pc:sldMk cId="1154244749" sldId="270"/>
            <ac:cxnSpMk id="26" creationId="{A8E5DCC9-CEBC-55F8-608E-5367332DF973}"/>
          </ac:cxnSpMkLst>
        </pc:cxnChg>
        <pc:cxnChg chg="add mod">
          <ac:chgData name="Tsenum Joseph Luper" userId="" providerId="" clId="Web-{2F049028-6398-4A6C-BDAC-528B482E9FCC}" dt="2023-08-19T06:34:09.285" v="108" actId="14100"/>
          <ac:cxnSpMkLst>
            <pc:docMk/>
            <pc:sldMk cId="1154244749" sldId="270"/>
            <ac:cxnSpMk id="27" creationId="{21CD5035-10ED-C025-974D-F09F58540300}"/>
          </ac:cxnSpMkLst>
        </pc:cxnChg>
        <pc:cxnChg chg="add mod">
          <ac:chgData name="Tsenum Joseph Luper" userId="" providerId="" clId="Web-{2F049028-6398-4A6C-BDAC-528B482E9FCC}" dt="2023-08-19T06:34:22.708" v="111" actId="14100"/>
          <ac:cxnSpMkLst>
            <pc:docMk/>
            <pc:sldMk cId="1154244749" sldId="270"/>
            <ac:cxnSpMk id="28" creationId="{8B9860C3-BE2E-4D30-C605-DD0D48458CA9}"/>
          </ac:cxnSpMkLst>
        </pc:cxnChg>
        <pc:cxnChg chg="add mod">
          <ac:chgData name="Tsenum Joseph Luper" userId="" providerId="" clId="Web-{2F049028-6398-4A6C-BDAC-528B482E9FCC}" dt="2023-08-19T06:36:32.322" v="128" actId="14100"/>
          <ac:cxnSpMkLst>
            <pc:docMk/>
            <pc:sldMk cId="1154244749" sldId="270"/>
            <ac:cxnSpMk id="29" creationId="{42BEE70E-9FAA-0C92-5658-40BAF58DFC3A}"/>
          </ac:cxnSpMkLst>
        </pc:cxnChg>
        <pc:cxnChg chg="add mod">
          <ac:chgData name="Tsenum Joseph Luper" userId="" providerId="" clId="Web-{2F049028-6398-4A6C-BDAC-528B482E9FCC}" dt="2023-08-19T06:35:07.444" v="118" actId="14100"/>
          <ac:cxnSpMkLst>
            <pc:docMk/>
            <pc:sldMk cId="1154244749" sldId="270"/>
            <ac:cxnSpMk id="30" creationId="{099A8F53-1FCC-1679-D0B7-DCF5844423F6}"/>
          </ac:cxnSpMkLst>
        </pc:cxnChg>
        <pc:cxnChg chg="add mod">
          <ac:chgData name="Tsenum Joseph Luper" userId="" providerId="" clId="Web-{2F049028-6398-4A6C-BDAC-528B482E9FCC}" dt="2023-08-19T06:35:29.007" v="121" actId="14100"/>
          <ac:cxnSpMkLst>
            <pc:docMk/>
            <pc:sldMk cId="1154244749" sldId="270"/>
            <ac:cxnSpMk id="31" creationId="{96E1E594-6122-585F-1D6C-5E97242BACBA}"/>
          </ac:cxnSpMkLst>
        </pc:cxnChg>
        <pc:cxnChg chg="add mod">
          <ac:chgData name="Tsenum Joseph Luper" userId="" providerId="" clId="Web-{2F049028-6398-4A6C-BDAC-528B482E9FCC}" dt="2023-08-19T06:35:51.305" v="124" actId="14100"/>
          <ac:cxnSpMkLst>
            <pc:docMk/>
            <pc:sldMk cId="1154244749" sldId="270"/>
            <ac:cxnSpMk id="32" creationId="{78C79EBC-12DB-46EE-4AFA-D2EC92F9AD28}"/>
          </ac:cxnSpMkLst>
        </pc:cxnChg>
      </pc:sldChg>
      <pc:sldChg chg="new del">
        <pc:chgData name="Tsenum Joseph Luper" userId="" providerId="" clId="Web-{2F049028-6398-4A6C-BDAC-528B482E9FCC}" dt="2023-08-19T06:37:32.949" v="131"/>
        <pc:sldMkLst>
          <pc:docMk/>
          <pc:sldMk cId="1930842888" sldId="271"/>
        </pc:sldMkLst>
      </pc:sldChg>
      <pc:sldChg chg="addSp delSp modSp new">
        <pc:chgData name="Tsenum Joseph Luper" userId="" providerId="" clId="Web-{2F049028-6398-4A6C-BDAC-528B482E9FCC}" dt="2023-08-19T06:49:24.770" v="222" actId="20577"/>
        <pc:sldMkLst>
          <pc:docMk/>
          <pc:sldMk cId="2091763071" sldId="271"/>
        </pc:sldMkLst>
        <pc:spChg chg="mod">
          <ac:chgData name="Tsenum Joseph Luper" userId="" providerId="" clId="Web-{2F049028-6398-4A6C-BDAC-528B482E9FCC}" dt="2023-08-19T06:41:20.660" v="137" actId="20577"/>
          <ac:spMkLst>
            <pc:docMk/>
            <pc:sldMk cId="2091763071" sldId="271"/>
            <ac:spMk id="2" creationId="{B4CA947A-3823-D2DF-0055-98889D9B847F}"/>
          </ac:spMkLst>
        </pc:spChg>
        <pc:spChg chg="del">
          <ac:chgData name="Tsenum Joseph Luper" userId="" providerId="" clId="Web-{2F049028-6398-4A6C-BDAC-528B482E9FCC}" dt="2023-08-19T06:41:22.113" v="138"/>
          <ac:spMkLst>
            <pc:docMk/>
            <pc:sldMk cId="2091763071" sldId="271"/>
            <ac:spMk id="3" creationId="{17D12D05-885D-5A01-2725-DB033DD60D62}"/>
          </ac:spMkLst>
        </pc:spChg>
        <pc:spChg chg="add mod">
          <ac:chgData name="Tsenum Joseph Luper" userId="" providerId="" clId="Web-{2F049028-6398-4A6C-BDAC-528B482E9FCC}" dt="2023-08-19T06:49:24.770" v="222" actId="20577"/>
          <ac:spMkLst>
            <pc:docMk/>
            <pc:sldMk cId="2091763071" sldId="271"/>
            <ac:spMk id="5" creationId="{091E30F9-9001-E9C6-DEDF-5EE963AB6DCB}"/>
          </ac:spMkLst>
        </pc:spChg>
        <pc:picChg chg="add mod ord">
          <ac:chgData name="Tsenum Joseph Luper" userId="" providerId="" clId="Web-{2F049028-6398-4A6C-BDAC-528B482E9FCC}" dt="2023-08-19T06:46:27.170" v="196" actId="14100"/>
          <ac:picMkLst>
            <pc:docMk/>
            <pc:sldMk cId="2091763071" sldId="271"/>
            <ac:picMk id="4" creationId="{676F7B5E-1EA5-CEB2-E776-76DAE2BA7FFC}"/>
          </ac:picMkLst>
        </pc:picChg>
      </pc:sldChg>
      <pc:sldChg chg="addSp delSp modSp new">
        <pc:chgData name="Tsenum Joseph Luper" userId="" providerId="" clId="Web-{2F049028-6398-4A6C-BDAC-528B482E9FCC}" dt="2023-08-19T06:52:58.438" v="253" actId="20577"/>
        <pc:sldMkLst>
          <pc:docMk/>
          <pc:sldMk cId="589981324" sldId="272"/>
        </pc:sldMkLst>
        <pc:spChg chg="mod">
          <ac:chgData name="Tsenum Joseph Luper" userId="" providerId="" clId="Web-{2F049028-6398-4A6C-BDAC-528B482E9FCC}" dt="2023-08-19T06:47:03.437" v="211" actId="20577"/>
          <ac:spMkLst>
            <pc:docMk/>
            <pc:sldMk cId="589981324" sldId="272"/>
            <ac:spMk id="2" creationId="{C3262961-C52F-6700-32E3-01CB1B496250}"/>
          </ac:spMkLst>
        </pc:spChg>
        <pc:spChg chg="del">
          <ac:chgData name="Tsenum Joseph Luper" userId="" providerId="" clId="Web-{2F049028-6398-4A6C-BDAC-528B482E9FCC}" dt="2023-08-19T06:48:16.408" v="212"/>
          <ac:spMkLst>
            <pc:docMk/>
            <pc:sldMk cId="589981324" sldId="272"/>
            <ac:spMk id="3" creationId="{C15A4C01-4484-5AFC-A41F-79D6E1A9D02A}"/>
          </ac:spMkLst>
        </pc:spChg>
        <pc:spChg chg="add mod">
          <ac:chgData name="Tsenum Joseph Luper" userId="" providerId="" clId="Web-{2F049028-6398-4A6C-BDAC-528B482E9FCC}" dt="2023-08-19T06:49:13.067" v="220" actId="1076"/>
          <ac:spMkLst>
            <pc:docMk/>
            <pc:sldMk cId="589981324" sldId="272"/>
            <ac:spMk id="5" creationId="{C88500C2-FCD5-3DBE-6061-8D2C579C0D45}"/>
          </ac:spMkLst>
        </pc:spChg>
        <pc:spChg chg="add mod">
          <ac:chgData name="Tsenum Joseph Luper" userId="" providerId="" clId="Web-{2F049028-6398-4A6C-BDAC-528B482E9FCC}" dt="2023-08-19T06:52:58.438" v="253" actId="20577"/>
          <ac:spMkLst>
            <pc:docMk/>
            <pc:sldMk cId="589981324" sldId="272"/>
            <ac:spMk id="6" creationId="{88270AAD-EF96-9030-B4AE-40C6E6D2A87D}"/>
          </ac:spMkLst>
        </pc:spChg>
        <pc:picChg chg="add mod ord">
          <ac:chgData name="Tsenum Joseph Luper" userId="" providerId="" clId="Web-{2F049028-6398-4A6C-BDAC-528B482E9FCC}" dt="2023-08-19T06:48:27.628" v="215" actId="14100"/>
          <ac:picMkLst>
            <pc:docMk/>
            <pc:sldMk cId="589981324" sldId="272"/>
            <ac:picMk id="4" creationId="{91ECE69E-07B2-801D-8A0E-A80C5B07AAA6}"/>
          </ac:picMkLst>
        </pc:picChg>
      </pc:sldChg>
      <pc:sldChg chg="addSp delSp modSp new">
        <pc:chgData name="Tsenum Joseph Luper" userId="" providerId="" clId="Web-{2F049028-6398-4A6C-BDAC-528B482E9FCC}" dt="2023-08-19T07:21:09.849" v="291" actId="1076"/>
        <pc:sldMkLst>
          <pc:docMk/>
          <pc:sldMk cId="3007502254" sldId="273"/>
        </pc:sldMkLst>
        <pc:spChg chg="del">
          <ac:chgData name="Tsenum Joseph Luper" userId="" providerId="" clId="Web-{2F049028-6398-4A6C-BDAC-528B482E9FCC}" dt="2023-08-19T07:20:45.020" v="284"/>
          <ac:spMkLst>
            <pc:docMk/>
            <pc:sldMk cId="3007502254" sldId="273"/>
            <ac:spMk id="2" creationId="{631E1EF7-57F5-ABAF-81CC-970E406474D4}"/>
          </ac:spMkLst>
        </pc:spChg>
        <pc:spChg chg="del mod">
          <ac:chgData name="Tsenum Joseph Luper" userId="" providerId="" clId="Web-{2F049028-6398-4A6C-BDAC-528B482E9FCC}" dt="2023-08-19T07:20:51.052" v="286"/>
          <ac:spMkLst>
            <pc:docMk/>
            <pc:sldMk cId="3007502254" sldId="273"/>
            <ac:spMk id="3" creationId="{3BD3BF40-F1C6-494B-6B5E-34A199DA7C6D}"/>
          </ac:spMkLst>
        </pc:spChg>
        <pc:picChg chg="add mod">
          <ac:chgData name="Tsenum Joseph Luper" userId="" providerId="" clId="Web-{2F049028-6398-4A6C-BDAC-528B482E9FCC}" dt="2023-08-19T07:21:09.849" v="291" actId="1076"/>
          <ac:picMkLst>
            <pc:docMk/>
            <pc:sldMk cId="3007502254" sldId="273"/>
            <ac:picMk id="4" creationId="{9560FF27-3F67-FCEB-A9C1-1455DBFD67F6}"/>
          </ac:picMkLst>
        </pc:picChg>
      </pc:sldChg>
    </pc:docChg>
  </pc:docChgLst>
  <pc:docChgLst>
    <pc:chgData name="Tsenum Joseph Luper" userId="sycedtRSpUtzzPCViQ5ldMFLPHQHCaTpl4KPQnGysTE=" providerId="None" clId="Web-{F2B7DE6D-39CC-4CC4-AC4E-A45EE2EFC12E}"/>
    <pc:docChg chg="modSld">
      <pc:chgData name="Tsenum Joseph Luper" userId="sycedtRSpUtzzPCViQ5ldMFLPHQHCaTpl4KPQnGysTE=" providerId="None" clId="Web-{F2B7DE6D-39CC-4CC4-AC4E-A45EE2EFC12E}" dt="2024-06-28T20:32:13.072" v="32" actId="14100"/>
      <pc:docMkLst>
        <pc:docMk/>
      </pc:docMkLst>
      <pc:sldChg chg="addSp modSp">
        <pc:chgData name="Tsenum Joseph Luper" userId="sycedtRSpUtzzPCViQ5ldMFLPHQHCaTpl4KPQnGysTE=" providerId="None" clId="Web-{F2B7DE6D-39CC-4CC4-AC4E-A45EE2EFC12E}" dt="2024-06-28T20:32:13.072" v="32" actId="14100"/>
        <pc:sldMkLst>
          <pc:docMk/>
          <pc:sldMk cId="2862180359" sldId="262"/>
        </pc:sldMkLst>
        <pc:picChg chg="add mod">
          <ac:chgData name="Tsenum Joseph Luper" userId="sycedtRSpUtzzPCViQ5ldMFLPHQHCaTpl4KPQnGysTE=" providerId="None" clId="Web-{F2B7DE6D-39CC-4CC4-AC4E-A45EE2EFC12E}" dt="2024-06-28T20:32:13.072" v="32" actId="14100"/>
          <ac:picMkLst>
            <pc:docMk/>
            <pc:sldMk cId="2862180359" sldId="262"/>
            <ac:picMk id="3" creationId="{C53DF0D7-7BB1-F97C-4111-8E9D7B49958B}"/>
          </ac:picMkLst>
        </pc:picChg>
        <pc:picChg chg="mod">
          <ac:chgData name="Tsenum Joseph Luper" userId="sycedtRSpUtzzPCViQ5ldMFLPHQHCaTpl4KPQnGysTE=" providerId="None" clId="Web-{F2B7DE6D-39CC-4CC4-AC4E-A45EE2EFC12E}" dt="2024-06-28T20:31:41.336" v="24" actId="1076"/>
          <ac:picMkLst>
            <pc:docMk/>
            <pc:sldMk cId="2862180359" sldId="262"/>
            <ac:picMk id="5" creationId="{B80D0188-2276-8090-DB4C-958A15F8DC51}"/>
          </ac:picMkLst>
        </pc:picChg>
      </pc:sldChg>
      <pc:sldChg chg="modSp">
        <pc:chgData name="Tsenum Joseph Luper" userId="sycedtRSpUtzzPCViQ5ldMFLPHQHCaTpl4KPQnGysTE=" providerId="None" clId="Web-{F2B7DE6D-39CC-4CC4-AC4E-A45EE2EFC12E}" dt="2024-06-28T20:28:41.122" v="1" actId="20577"/>
        <pc:sldMkLst>
          <pc:docMk/>
          <pc:sldMk cId="1393422080" sldId="263"/>
        </pc:sldMkLst>
        <pc:spChg chg="mod">
          <ac:chgData name="Tsenum Joseph Luper" userId="sycedtRSpUtzzPCViQ5ldMFLPHQHCaTpl4KPQnGysTE=" providerId="None" clId="Web-{F2B7DE6D-39CC-4CC4-AC4E-A45EE2EFC12E}" dt="2024-06-28T20:28:41.122" v="1" actId="20577"/>
          <ac:spMkLst>
            <pc:docMk/>
            <pc:sldMk cId="1393422080" sldId="263"/>
            <ac:spMk id="3" creationId="{C62B83C9-C7B0-D65C-D843-B761C8B261B1}"/>
          </ac:spMkLst>
        </pc:spChg>
      </pc:sldChg>
      <pc:sldChg chg="modSp">
        <pc:chgData name="Tsenum Joseph Luper" userId="sycedtRSpUtzzPCViQ5ldMFLPHQHCaTpl4KPQnGysTE=" providerId="None" clId="Web-{F2B7DE6D-39CC-4CC4-AC4E-A45EE2EFC12E}" dt="2024-06-28T20:30:07.143" v="21" actId="1076"/>
        <pc:sldMkLst>
          <pc:docMk/>
          <pc:sldMk cId="507415475" sldId="268"/>
        </pc:sldMkLst>
        <pc:spChg chg="mod">
          <ac:chgData name="Tsenum Joseph Luper" userId="sycedtRSpUtzzPCViQ5ldMFLPHQHCaTpl4KPQnGysTE=" providerId="None" clId="Web-{F2B7DE6D-39CC-4CC4-AC4E-A45EE2EFC12E}" dt="2024-06-28T20:30:07.143" v="21" actId="1076"/>
          <ac:spMkLst>
            <pc:docMk/>
            <pc:sldMk cId="507415475" sldId="268"/>
            <ac:spMk id="2" creationId="{8A155ACD-F93A-B121-05B0-2CD81E91CA06}"/>
          </ac:spMkLst>
        </pc:spChg>
      </pc:sldChg>
      <pc:sldChg chg="modSp">
        <pc:chgData name="Tsenum Joseph Luper" userId="sycedtRSpUtzzPCViQ5ldMFLPHQHCaTpl4KPQnGysTE=" providerId="None" clId="Web-{F2B7DE6D-39CC-4CC4-AC4E-A45EE2EFC12E}" dt="2024-06-28T20:29:16.436" v="4" actId="1076"/>
        <pc:sldMkLst>
          <pc:docMk/>
          <pc:sldMk cId="1593261798" sldId="269"/>
        </pc:sldMkLst>
        <pc:spChg chg="mod">
          <ac:chgData name="Tsenum Joseph Luper" userId="sycedtRSpUtzzPCViQ5ldMFLPHQHCaTpl4KPQnGysTE=" providerId="None" clId="Web-{F2B7DE6D-39CC-4CC4-AC4E-A45EE2EFC12E}" dt="2024-06-28T20:29:11.733" v="3" actId="20577"/>
          <ac:spMkLst>
            <pc:docMk/>
            <pc:sldMk cId="1593261798" sldId="269"/>
            <ac:spMk id="3" creationId="{C2F6E364-8466-577F-6756-D2E5BEA3E7FE}"/>
          </ac:spMkLst>
        </pc:spChg>
        <pc:cxnChg chg="mod">
          <ac:chgData name="Tsenum Joseph Luper" userId="sycedtRSpUtzzPCViQ5ldMFLPHQHCaTpl4KPQnGysTE=" providerId="None" clId="Web-{F2B7DE6D-39CC-4CC4-AC4E-A45EE2EFC12E}" dt="2024-06-28T20:29:16.436" v="4" actId="1076"/>
          <ac:cxnSpMkLst>
            <pc:docMk/>
            <pc:sldMk cId="1593261798" sldId="269"/>
            <ac:cxnSpMk id="6" creationId="{51CA55A7-5BFF-31E2-9A35-AF843A15C9D5}"/>
          </ac:cxnSpMkLst>
        </pc:cxnChg>
      </pc:sldChg>
    </pc:docChg>
  </pc:docChgLst>
  <pc:docChgLst>
    <pc:chgData name="Tsenum Joseph Luper" clId="Web-{FB7C5647-CC6B-42D1-9FF0-575AD0318357}"/>
    <pc:docChg chg="addSld modSld sldOrd">
      <pc:chgData name="Tsenum Joseph Luper" userId="" providerId="" clId="Web-{FB7C5647-CC6B-42D1-9FF0-575AD0318357}" dt="2023-08-19T06:21:05.462" v="1329"/>
      <pc:docMkLst>
        <pc:docMk/>
      </pc:docMkLst>
      <pc:sldChg chg="addSp delSp modSp">
        <pc:chgData name="Tsenum Joseph Luper" userId="" providerId="" clId="Web-{FB7C5647-CC6B-42D1-9FF0-575AD0318357}" dt="2023-08-19T02:40:50.381" v="92" actId="1076"/>
        <pc:sldMkLst>
          <pc:docMk/>
          <pc:sldMk cId="109857222" sldId="256"/>
        </pc:sldMkLst>
        <pc:spChg chg="mod">
          <ac:chgData name="Tsenum Joseph Luper" userId="" providerId="" clId="Web-{FB7C5647-CC6B-42D1-9FF0-575AD0318357}" dt="2023-08-19T02:37:26.765" v="84" actId="20577"/>
          <ac:spMkLst>
            <pc:docMk/>
            <pc:sldMk cId="109857222" sldId="256"/>
            <ac:spMk id="2" creationId="{00000000-0000-0000-0000-000000000000}"/>
          </ac:spMkLst>
        </pc:spChg>
        <pc:spChg chg="mod">
          <ac:chgData name="Tsenum Joseph Luper" userId="" providerId="" clId="Web-{FB7C5647-CC6B-42D1-9FF0-575AD0318357}" dt="2023-08-19T02:37:37.749" v="85" actId="20577"/>
          <ac:spMkLst>
            <pc:docMk/>
            <pc:sldMk cId="109857222" sldId="256"/>
            <ac:spMk id="3" creationId="{00000000-0000-0000-0000-000000000000}"/>
          </ac:spMkLst>
        </pc:spChg>
        <pc:spChg chg="add del mod">
          <ac:chgData name="Tsenum Joseph Luper" userId="" providerId="" clId="Web-{FB7C5647-CC6B-42D1-9FF0-575AD0318357}" dt="2023-08-19T02:32:47.645" v="6"/>
          <ac:spMkLst>
            <pc:docMk/>
            <pc:sldMk cId="109857222" sldId="256"/>
            <ac:spMk id="4" creationId="{CB463D4E-5E41-24F4-22EF-000A93D4BCAA}"/>
          </ac:spMkLst>
        </pc:spChg>
        <pc:spChg chg="add mod">
          <ac:chgData name="Tsenum Joseph Luper" userId="" providerId="" clId="Web-{FB7C5647-CC6B-42D1-9FF0-575AD0318357}" dt="2023-08-19T02:36:38.700" v="78" actId="20577"/>
          <ac:spMkLst>
            <pc:docMk/>
            <pc:sldMk cId="109857222" sldId="256"/>
            <ac:spMk id="6" creationId="{45272E0B-E6EC-27FB-E597-CB84DC3B5F02}"/>
          </ac:spMkLst>
        </pc:spChg>
        <pc:picChg chg="add mod">
          <ac:chgData name="Tsenum Joseph Luper" userId="" providerId="" clId="Web-{FB7C5647-CC6B-42D1-9FF0-575AD0318357}" dt="2023-08-19T02:33:07.833" v="9" actId="1076"/>
          <ac:picMkLst>
            <pc:docMk/>
            <pc:sldMk cId="109857222" sldId="256"/>
            <ac:picMk id="5" creationId="{E9359EBF-ED9A-5535-D77C-8027D39EB2B8}"/>
          </ac:picMkLst>
        </pc:picChg>
        <pc:picChg chg="add mod">
          <ac:chgData name="Tsenum Joseph Luper" userId="" providerId="" clId="Web-{FB7C5647-CC6B-42D1-9FF0-575AD0318357}" dt="2023-08-19T02:40:50.381" v="92" actId="1076"/>
          <ac:picMkLst>
            <pc:docMk/>
            <pc:sldMk cId="109857222" sldId="256"/>
            <ac:picMk id="7" creationId="{1CF4964B-220D-3F87-ACD1-0051FDD060B0}"/>
          </ac:picMkLst>
        </pc:picChg>
      </pc:sldChg>
      <pc:sldChg chg="addSp delSp modSp">
        <pc:chgData name="Tsenum Joseph Luper" userId="" providerId="" clId="Web-{FB7C5647-CC6B-42D1-9FF0-575AD0318357}" dt="2023-08-19T05:10:44.491" v="780" actId="14100"/>
        <pc:sldMkLst>
          <pc:docMk/>
          <pc:sldMk cId="3288497108" sldId="257"/>
        </pc:sldMkLst>
        <pc:spChg chg="del mod">
          <ac:chgData name="Tsenum Joseph Luper" userId="" providerId="" clId="Web-{FB7C5647-CC6B-42D1-9FF0-575AD0318357}" dt="2023-08-19T05:10:20.647" v="775"/>
          <ac:spMkLst>
            <pc:docMk/>
            <pc:sldMk cId="3288497108" sldId="257"/>
            <ac:spMk id="2" creationId="{77E2B312-D162-A97F-B77A-22ABE6AFCC0C}"/>
          </ac:spMkLst>
        </pc:spChg>
        <pc:spChg chg="add del mod">
          <ac:chgData name="Tsenum Joseph Luper" userId="" providerId="" clId="Web-{FB7C5647-CC6B-42D1-9FF0-575AD0318357}" dt="2023-08-19T05:10:27.412" v="776"/>
          <ac:spMkLst>
            <pc:docMk/>
            <pc:sldMk cId="3288497108" sldId="257"/>
            <ac:spMk id="5" creationId="{FB6F561B-E3A0-D225-F219-4B7B3857C9BF}"/>
          </ac:spMkLst>
        </pc:spChg>
        <pc:picChg chg="mod">
          <ac:chgData name="Tsenum Joseph Luper" userId="" providerId="" clId="Web-{FB7C5647-CC6B-42D1-9FF0-575AD0318357}" dt="2023-08-19T05:10:44.491" v="780" actId="14100"/>
          <ac:picMkLst>
            <pc:docMk/>
            <pc:sldMk cId="3288497108" sldId="257"/>
            <ac:picMk id="4" creationId="{41226AEA-E33F-E81B-93DB-1C8A752DFF2C}"/>
          </ac:picMkLst>
        </pc:picChg>
      </pc:sldChg>
      <pc:sldChg chg="addSp delSp modSp new">
        <pc:chgData name="Tsenum Joseph Luper" userId="" providerId="" clId="Web-{FB7C5647-CC6B-42D1-9FF0-575AD0318357}" dt="2023-08-19T05:59:18.631" v="1146" actId="20577"/>
        <pc:sldMkLst>
          <pc:docMk/>
          <pc:sldMk cId="3376820215" sldId="258"/>
        </pc:sldMkLst>
        <pc:spChg chg="mod">
          <ac:chgData name="Tsenum Joseph Luper" userId="" providerId="" clId="Web-{FB7C5647-CC6B-42D1-9FF0-575AD0318357}" dt="2023-08-19T02:43:58.122" v="117" actId="20577"/>
          <ac:spMkLst>
            <pc:docMk/>
            <pc:sldMk cId="3376820215" sldId="258"/>
            <ac:spMk id="2" creationId="{0D18DE91-1466-0657-068F-FB5B47206795}"/>
          </ac:spMkLst>
        </pc:spChg>
        <pc:spChg chg="mod">
          <ac:chgData name="Tsenum Joseph Luper" userId="" providerId="" clId="Web-{FB7C5647-CC6B-42D1-9FF0-575AD0318357}" dt="2023-08-19T05:59:18.631" v="1146" actId="20577"/>
          <ac:spMkLst>
            <pc:docMk/>
            <pc:sldMk cId="3376820215" sldId="258"/>
            <ac:spMk id="3" creationId="{6297C898-DFCC-C112-A15A-DF98AA96396C}"/>
          </ac:spMkLst>
        </pc:spChg>
        <pc:spChg chg="add del mod">
          <ac:chgData name="Tsenum Joseph Luper" userId="" providerId="" clId="Web-{FB7C5647-CC6B-42D1-9FF0-575AD0318357}" dt="2023-08-19T02:59:47.235" v="155"/>
          <ac:spMkLst>
            <pc:docMk/>
            <pc:sldMk cId="3376820215" sldId="258"/>
            <ac:spMk id="5" creationId="{B1BD9CAE-5714-F4F3-8791-CD450CDFE44B}"/>
          </ac:spMkLst>
        </pc:spChg>
        <pc:spChg chg="add mod">
          <ac:chgData name="Tsenum Joseph Luper" userId="" providerId="" clId="Web-{FB7C5647-CC6B-42D1-9FF0-575AD0318357}" dt="2023-08-19T05:27:49.497" v="914" actId="20577"/>
          <ac:spMkLst>
            <pc:docMk/>
            <pc:sldMk cId="3376820215" sldId="258"/>
            <ac:spMk id="7" creationId="{9B552B09-C635-099E-A414-A6F08D7187B6}"/>
          </ac:spMkLst>
        </pc:spChg>
      </pc:sldChg>
      <pc:sldChg chg="addSp delSp modSp new">
        <pc:chgData name="Tsenum Joseph Luper" userId="" providerId="" clId="Web-{FB7C5647-CC6B-42D1-9FF0-575AD0318357}" dt="2023-08-19T05:27:33.669" v="910" actId="20577"/>
        <pc:sldMkLst>
          <pc:docMk/>
          <pc:sldMk cId="2794230176" sldId="259"/>
        </pc:sldMkLst>
        <pc:spChg chg="mod">
          <ac:chgData name="Tsenum Joseph Luper" userId="" providerId="" clId="Web-{FB7C5647-CC6B-42D1-9FF0-575AD0318357}" dt="2023-08-19T03:05:32.482" v="198" actId="20577"/>
          <ac:spMkLst>
            <pc:docMk/>
            <pc:sldMk cId="2794230176" sldId="259"/>
            <ac:spMk id="2" creationId="{85761B80-8452-45D9-84C9-ED416840EB43}"/>
          </ac:spMkLst>
        </pc:spChg>
        <pc:spChg chg="del">
          <ac:chgData name="Tsenum Joseph Luper" userId="" providerId="" clId="Web-{FB7C5647-CC6B-42D1-9FF0-575AD0318357}" dt="2023-08-19T03:00:09.860" v="160"/>
          <ac:spMkLst>
            <pc:docMk/>
            <pc:sldMk cId="2794230176" sldId="259"/>
            <ac:spMk id="3" creationId="{106AA220-0048-1ECE-38F9-BCCB917A208E}"/>
          </ac:spMkLst>
        </pc:spChg>
        <pc:spChg chg="add mod">
          <ac:chgData name="Tsenum Joseph Luper" userId="" providerId="" clId="Web-{FB7C5647-CC6B-42D1-9FF0-575AD0318357}" dt="2023-08-19T04:00:47.227" v="483" actId="20577"/>
          <ac:spMkLst>
            <pc:docMk/>
            <pc:sldMk cId="2794230176" sldId="259"/>
            <ac:spMk id="4" creationId="{E173FD51-F383-A78F-C58B-444E42E955A2}"/>
          </ac:spMkLst>
        </pc:spChg>
        <pc:spChg chg="add mod">
          <ac:chgData name="Tsenum Joseph Luper" userId="" providerId="" clId="Web-{FB7C5647-CC6B-42D1-9FF0-575AD0318357}" dt="2023-08-19T05:27:33.669" v="910" actId="20577"/>
          <ac:spMkLst>
            <pc:docMk/>
            <pc:sldMk cId="2794230176" sldId="259"/>
            <ac:spMk id="5" creationId="{E173FD51-F383-A78F-C58B-444E42E955A2}"/>
          </ac:spMkLst>
        </pc:spChg>
      </pc:sldChg>
      <pc:sldChg chg="addSp delSp modSp new">
        <pc:chgData name="Tsenum Joseph Luper" userId="" providerId="" clId="Web-{FB7C5647-CC6B-42D1-9FF0-575AD0318357}" dt="2023-08-19T04:28:05.882" v="515" actId="14100"/>
        <pc:sldMkLst>
          <pc:docMk/>
          <pc:sldMk cId="4126028186" sldId="260"/>
        </pc:sldMkLst>
        <pc:spChg chg="mod">
          <ac:chgData name="Tsenum Joseph Luper" userId="" providerId="" clId="Web-{FB7C5647-CC6B-42D1-9FF0-575AD0318357}" dt="2023-08-19T03:54:07.650" v="470" actId="20577"/>
          <ac:spMkLst>
            <pc:docMk/>
            <pc:sldMk cId="4126028186" sldId="260"/>
            <ac:spMk id="2" creationId="{729DD983-9925-E4D3-E1ED-D9E5477BB69C}"/>
          </ac:spMkLst>
        </pc:spChg>
        <pc:spChg chg="del mod">
          <ac:chgData name="Tsenum Joseph Luper" userId="" providerId="" clId="Web-{FB7C5647-CC6B-42D1-9FF0-575AD0318357}" dt="2023-08-19T03:27:48.561" v="270"/>
          <ac:spMkLst>
            <pc:docMk/>
            <pc:sldMk cId="4126028186" sldId="260"/>
            <ac:spMk id="3" creationId="{B54E5E13-B186-FE56-BC56-462AF505D498}"/>
          </ac:spMkLst>
        </pc:spChg>
        <pc:spChg chg="add mod">
          <ac:chgData name="Tsenum Joseph Luper" userId="" providerId="" clId="Web-{FB7C5647-CC6B-42D1-9FF0-575AD0318357}" dt="2023-08-19T03:51:08.097" v="448" actId="1076"/>
          <ac:spMkLst>
            <pc:docMk/>
            <pc:sldMk cId="4126028186" sldId="260"/>
            <ac:spMk id="7" creationId="{31084059-037B-1325-FBC8-064649A708A9}"/>
          </ac:spMkLst>
        </pc:spChg>
        <pc:spChg chg="add del mod">
          <ac:chgData name="Tsenum Joseph Luper" userId="" providerId="" clId="Web-{FB7C5647-CC6B-42D1-9FF0-575AD0318357}" dt="2023-08-19T03:50:42.768" v="442"/>
          <ac:spMkLst>
            <pc:docMk/>
            <pc:sldMk cId="4126028186" sldId="260"/>
            <ac:spMk id="8" creationId="{4A4D0F4E-8568-5498-066A-B3E81B195A7F}"/>
          </ac:spMkLst>
        </pc:spChg>
        <pc:picChg chg="add mod ord modCrop">
          <ac:chgData name="Tsenum Joseph Luper" userId="" providerId="" clId="Web-{FB7C5647-CC6B-42D1-9FF0-575AD0318357}" dt="2023-08-19T04:28:05.882" v="515" actId="14100"/>
          <ac:picMkLst>
            <pc:docMk/>
            <pc:sldMk cId="4126028186" sldId="260"/>
            <ac:picMk id="4" creationId="{502C0595-CAF1-44A7-601B-B744EC47DA7A}"/>
          </ac:picMkLst>
        </pc:picChg>
        <pc:picChg chg="add del mod modCrop">
          <ac:chgData name="Tsenum Joseph Luper" userId="" providerId="" clId="Web-{FB7C5647-CC6B-42D1-9FF0-575AD0318357}" dt="2023-08-19T03:50:31.299" v="439"/>
          <ac:picMkLst>
            <pc:docMk/>
            <pc:sldMk cId="4126028186" sldId="260"/>
            <ac:picMk id="5" creationId="{7A411D9B-E8A3-D195-475B-3CF999587159}"/>
          </ac:picMkLst>
        </pc:picChg>
        <pc:picChg chg="add mod modCrop">
          <ac:chgData name="Tsenum Joseph Luper" userId="" providerId="" clId="Web-{FB7C5647-CC6B-42D1-9FF0-575AD0318357}" dt="2023-08-19T04:26:33.707" v="507" actId="14100"/>
          <ac:picMkLst>
            <pc:docMk/>
            <pc:sldMk cId="4126028186" sldId="260"/>
            <ac:picMk id="9" creationId="{9399550C-1A9B-ECED-08FF-4EC9EF4653F2}"/>
          </ac:picMkLst>
        </pc:picChg>
      </pc:sldChg>
      <pc:sldChg chg="modSp new ord">
        <pc:chgData name="Tsenum Joseph Luper" userId="" providerId="" clId="Web-{FB7C5647-CC6B-42D1-9FF0-575AD0318357}" dt="2023-08-19T06:07:22.632" v="1227" actId="20577"/>
        <pc:sldMkLst>
          <pc:docMk/>
          <pc:sldMk cId="1718574931" sldId="261"/>
        </pc:sldMkLst>
        <pc:spChg chg="mod">
          <ac:chgData name="Tsenum Joseph Luper" userId="" providerId="" clId="Web-{FB7C5647-CC6B-42D1-9FF0-575AD0318357}" dt="2023-08-19T03:40:56.949" v="356" actId="20577"/>
          <ac:spMkLst>
            <pc:docMk/>
            <pc:sldMk cId="1718574931" sldId="261"/>
            <ac:spMk id="2" creationId="{1F20FCA3-D6CA-6EDC-6ACE-D02C8485CE56}"/>
          </ac:spMkLst>
        </pc:spChg>
        <pc:spChg chg="mod">
          <ac:chgData name="Tsenum Joseph Luper" userId="" providerId="" clId="Web-{FB7C5647-CC6B-42D1-9FF0-575AD0318357}" dt="2023-08-19T06:07:22.632" v="1227" actId="20577"/>
          <ac:spMkLst>
            <pc:docMk/>
            <pc:sldMk cId="1718574931" sldId="261"/>
            <ac:spMk id="3" creationId="{02F216B0-F120-65DD-484A-9B694F480866}"/>
          </ac:spMkLst>
        </pc:spChg>
      </pc:sldChg>
      <pc:sldChg chg="addSp delSp modSp new">
        <pc:chgData name="Tsenum Joseph Luper" userId="" providerId="" clId="Web-{FB7C5647-CC6B-42D1-9FF0-575AD0318357}" dt="2023-08-19T03:53:29.962" v="466" actId="14100"/>
        <pc:sldMkLst>
          <pc:docMk/>
          <pc:sldMk cId="2862180359" sldId="262"/>
        </pc:sldMkLst>
        <pc:spChg chg="mod">
          <ac:chgData name="Tsenum Joseph Luper" userId="" providerId="" clId="Web-{FB7C5647-CC6B-42D1-9FF0-575AD0318357}" dt="2023-08-19T03:53:00.335" v="460" actId="20577"/>
          <ac:spMkLst>
            <pc:docMk/>
            <pc:sldMk cId="2862180359" sldId="262"/>
            <ac:spMk id="2" creationId="{AA6C31CD-93BB-4DD7-655F-77326B318B4B}"/>
          </ac:spMkLst>
        </pc:spChg>
        <pc:spChg chg="add del">
          <ac:chgData name="Tsenum Joseph Luper" userId="" providerId="" clId="Web-{FB7C5647-CC6B-42D1-9FF0-575AD0318357}" dt="2023-08-19T03:50:35.627" v="440"/>
          <ac:spMkLst>
            <pc:docMk/>
            <pc:sldMk cId="2862180359" sldId="262"/>
            <ac:spMk id="3" creationId="{CA114B49-0602-13F8-28CC-57D18D20103C}"/>
          </ac:spMkLst>
        </pc:spChg>
        <pc:spChg chg="add mod">
          <ac:chgData name="Tsenum Joseph Luper" userId="" providerId="" clId="Web-{FB7C5647-CC6B-42D1-9FF0-575AD0318357}" dt="2023-08-19T03:53:25.743" v="465" actId="1076"/>
          <ac:spMkLst>
            <pc:docMk/>
            <pc:sldMk cId="2862180359" sldId="262"/>
            <ac:spMk id="6" creationId="{0049B7B4-2A5C-331D-C94B-78BA46434320}"/>
          </ac:spMkLst>
        </pc:spChg>
        <pc:picChg chg="add del mod">
          <ac:chgData name="Tsenum Joseph Luper" userId="" providerId="" clId="Web-{FB7C5647-CC6B-42D1-9FF0-575AD0318357}" dt="2023-08-19T03:50:18.673" v="436"/>
          <ac:picMkLst>
            <pc:docMk/>
            <pc:sldMk cId="2862180359" sldId="262"/>
            <ac:picMk id="4" creationId="{FD2AB649-6301-5A22-FA7D-35B125246750}"/>
          </ac:picMkLst>
        </pc:picChg>
        <pc:picChg chg="add mod">
          <ac:chgData name="Tsenum Joseph Luper" userId="" providerId="" clId="Web-{FB7C5647-CC6B-42D1-9FF0-575AD0318357}" dt="2023-08-19T03:53:29.962" v="466" actId="14100"/>
          <ac:picMkLst>
            <pc:docMk/>
            <pc:sldMk cId="2862180359" sldId="262"/>
            <ac:picMk id="5" creationId="{B80D0188-2276-8090-DB4C-958A15F8DC51}"/>
          </ac:picMkLst>
        </pc:picChg>
      </pc:sldChg>
      <pc:sldChg chg="modSp new">
        <pc:chgData name="Tsenum Joseph Luper" userId="" providerId="" clId="Web-{FB7C5647-CC6B-42D1-9FF0-575AD0318357}" dt="2023-08-19T06:00:11.382" v="1149" actId="20577"/>
        <pc:sldMkLst>
          <pc:docMk/>
          <pc:sldMk cId="1393422080" sldId="263"/>
        </pc:sldMkLst>
        <pc:spChg chg="mod">
          <ac:chgData name="Tsenum Joseph Luper" userId="" providerId="" clId="Web-{FB7C5647-CC6B-42D1-9FF0-575AD0318357}" dt="2023-08-19T06:00:11.382" v="1149" actId="20577"/>
          <ac:spMkLst>
            <pc:docMk/>
            <pc:sldMk cId="1393422080" sldId="263"/>
            <ac:spMk id="2" creationId="{D4BD90D2-E047-4A5B-386A-57A742B2C473}"/>
          </ac:spMkLst>
        </pc:spChg>
        <pc:spChg chg="mod">
          <ac:chgData name="Tsenum Joseph Luper" userId="" providerId="" clId="Web-{FB7C5647-CC6B-42D1-9FF0-575AD0318357}" dt="2023-08-19T05:27:17.293" v="909" actId="20577"/>
          <ac:spMkLst>
            <pc:docMk/>
            <pc:sldMk cId="1393422080" sldId="263"/>
            <ac:spMk id="3" creationId="{C62B83C9-C7B0-D65C-D843-B761C8B261B1}"/>
          </ac:spMkLst>
        </pc:spChg>
      </pc:sldChg>
      <pc:sldChg chg="addSp delSp modSp new">
        <pc:chgData name="Tsenum Joseph Luper" userId="" providerId="" clId="Web-{FB7C5647-CC6B-42D1-9FF0-575AD0318357}" dt="2023-08-19T05:01:41.675" v="722" actId="14100"/>
        <pc:sldMkLst>
          <pc:docMk/>
          <pc:sldMk cId="2068161847" sldId="264"/>
        </pc:sldMkLst>
        <pc:spChg chg="mod">
          <ac:chgData name="Tsenum Joseph Luper" userId="" providerId="" clId="Web-{FB7C5647-CC6B-42D1-9FF0-575AD0318357}" dt="2023-08-19T04:57:57.385" v="680" actId="20577"/>
          <ac:spMkLst>
            <pc:docMk/>
            <pc:sldMk cId="2068161847" sldId="264"/>
            <ac:spMk id="2" creationId="{1B7246D1-1CD5-A185-6FDF-B0A33C455034}"/>
          </ac:spMkLst>
        </pc:spChg>
        <pc:spChg chg="del">
          <ac:chgData name="Tsenum Joseph Luper" userId="" providerId="" clId="Web-{FB7C5647-CC6B-42D1-9FF0-575AD0318357}" dt="2023-08-19T04:58:02.667" v="681"/>
          <ac:spMkLst>
            <pc:docMk/>
            <pc:sldMk cId="2068161847" sldId="264"/>
            <ac:spMk id="3" creationId="{6FC51741-9B0B-1395-49AB-8451D2AAF692}"/>
          </ac:spMkLst>
        </pc:spChg>
        <pc:picChg chg="add mod ord">
          <ac:chgData name="Tsenum Joseph Luper" userId="" providerId="" clId="Web-{FB7C5647-CC6B-42D1-9FF0-575AD0318357}" dt="2023-08-19T05:01:41.675" v="722" actId="14100"/>
          <ac:picMkLst>
            <pc:docMk/>
            <pc:sldMk cId="2068161847" sldId="264"/>
            <ac:picMk id="4" creationId="{CB8192FF-FB92-F0F9-08D9-586903FABFB0}"/>
          </ac:picMkLst>
        </pc:picChg>
      </pc:sldChg>
      <pc:sldChg chg="modSp new">
        <pc:chgData name="Tsenum Joseph Luper" userId="" providerId="" clId="Web-{FB7C5647-CC6B-42D1-9FF0-575AD0318357}" dt="2023-08-19T05:11:03.601" v="787" actId="20577"/>
        <pc:sldMkLst>
          <pc:docMk/>
          <pc:sldMk cId="2081496920" sldId="265"/>
        </pc:sldMkLst>
        <pc:spChg chg="mod">
          <ac:chgData name="Tsenum Joseph Luper" userId="" providerId="" clId="Web-{FB7C5647-CC6B-42D1-9FF0-575AD0318357}" dt="2023-08-19T05:11:03.601" v="787" actId="20577"/>
          <ac:spMkLst>
            <pc:docMk/>
            <pc:sldMk cId="2081496920" sldId="265"/>
            <ac:spMk id="2" creationId="{AAACDCC3-80BB-AC0C-78D2-03F4F53F266C}"/>
          </ac:spMkLst>
        </pc:spChg>
      </pc:sldChg>
      <pc:sldChg chg="modSp new">
        <pc:chgData name="Tsenum Joseph Luper" userId="" providerId="" clId="Web-{FB7C5647-CC6B-42D1-9FF0-575AD0318357}" dt="2023-08-19T05:36:26.860" v="925" actId="20577"/>
        <pc:sldMkLst>
          <pc:docMk/>
          <pc:sldMk cId="502193274" sldId="266"/>
        </pc:sldMkLst>
        <pc:spChg chg="mod">
          <ac:chgData name="Tsenum Joseph Luper" userId="" providerId="" clId="Web-{FB7C5647-CC6B-42D1-9FF0-575AD0318357}" dt="2023-08-19T05:36:26.860" v="925" actId="20577"/>
          <ac:spMkLst>
            <pc:docMk/>
            <pc:sldMk cId="502193274" sldId="266"/>
            <ac:spMk id="2" creationId="{B0355C94-5D36-F160-53C9-6E5C0456AD4D}"/>
          </ac:spMkLst>
        </pc:spChg>
        <pc:spChg chg="mod">
          <ac:chgData name="Tsenum Joseph Luper" userId="" providerId="" clId="Web-{FB7C5647-CC6B-42D1-9FF0-575AD0318357}" dt="2023-08-19T05:36:10.703" v="922" actId="20577"/>
          <ac:spMkLst>
            <pc:docMk/>
            <pc:sldMk cId="502193274" sldId="266"/>
            <ac:spMk id="3" creationId="{592978F5-EF4D-B2BD-1023-FFEC90B5C662}"/>
          </ac:spMkLst>
        </pc:spChg>
      </pc:sldChg>
      <pc:sldChg chg="modSp new">
        <pc:chgData name="Tsenum Joseph Luper" userId="" providerId="" clId="Web-{FB7C5647-CC6B-42D1-9FF0-575AD0318357}" dt="2023-08-19T05:36:32.501" v="928" actId="20577"/>
        <pc:sldMkLst>
          <pc:docMk/>
          <pc:sldMk cId="1736444771" sldId="267"/>
        </pc:sldMkLst>
        <pc:spChg chg="mod">
          <ac:chgData name="Tsenum Joseph Luper" userId="" providerId="" clId="Web-{FB7C5647-CC6B-42D1-9FF0-575AD0318357}" dt="2023-08-19T05:36:32.501" v="928" actId="20577"/>
          <ac:spMkLst>
            <pc:docMk/>
            <pc:sldMk cId="1736444771" sldId="267"/>
            <ac:spMk id="2" creationId="{1B49654A-EC84-29B4-239E-D6A23D15DA86}"/>
          </ac:spMkLst>
        </pc:spChg>
        <pc:spChg chg="mod">
          <ac:chgData name="Tsenum Joseph Luper" userId="" providerId="" clId="Web-{FB7C5647-CC6B-42D1-9FF0-575AD0318357}" dt="2023-08-19T05:26:53.073" v="902" actId="20577"/>
          <ac:spMkLst>
            <pc:docMk/>
            <pc:sldMk cId="1736444771" sldId="267"/>
            <ac:spMk id="3" creationId="{430D0063-07AB-DE9E-C0B0-84FD37442BDB}"/>
          </ac:spMkLst>
        </pc:spChg>
      </pc:sldChg>
      <pc:sldChg chg="addSp delSp modSp new">
        <pc:chgData name="Tsenum Joseph Luper" userId="" providerId="" clId="Web-{FB7C5647-CC6B-42D1-9FF0-575AD0318357}" dt="2023-08-19T05:26:04.009" v="901" actId="20577"/>
        <pc:sldMkLst>
          <pc:docMk/>
          <pc:sldMk cId="507415475" sldId="268"/>
        </pc:sldMkLst>
        <pc:spChg chg="mod">
          <ac:chgData name="Tsenum Joseph Luper" userId="" providerId="" clId="Web-{FB7C5647-CC6B-42D1-9FF0-575AD0318357}" dt="2023-08-19T05:26:04.009" v="901" actId="20577"/>
          <ac:spMkLst>
            <pc:docMk/>
            <pc:sldMk cId="507415475" sldId="268"/>
            <ac:spMk id="2" creationId="{8A155ACD-F93A-B121-05B0-2CD81E91CA06}"/>
          </ac:spMkLst>
        </pc:spChg>
        <pc:spChg chg="del mod">
          <ac:chgData name="Tsenum Joseph Luper" userId="" providerId="" clId="Web-{FB7C5647-CC6B-42D1-9FF0-575AD0318357}" dt="2023-08-19T05:20:13.699" v="872"/>
          <ac:spMkLst>
            <pc:docMk/>
            <pc:sldMk cId="507415475" sldId="268"/>
            <ac:spMk id="3" creationId="{9B5B04F4-160A-7EAB-1086-69E3C74D5CEF}"/>
          </ac:spMkLst>
        </pc:spChg>
        <pc:picChg chg="add mod">
          <ac:chgData name="Tsenum Joseph Luper" userId="" providerId="" clId="Web-{FB7C5647-CC6B-42D1-9FF0-575AD0318357}" dt="2023-08-19T05:20:39.044" v="874" actId="1076"/>
          <ac:picMkLst>
            <pc:docMk/>
            <pc:sldMk cId="507415475" sldId="268"/>
            <ac:picMk id="4" creationId="{915918FE-CC51-E2BC-933B-9E8EC0997CF4}"/>
          </ac:picMkLst>
        </pc:picChg>
      </pc:sldChg>
      <pc:sldChg chg="addSp modSp new">
        <pc:chgData name="Tsenum Joseph Luper" userId="" providerId="" clId="Web-{FB7C5647-CC6B-42D1-9FF0-575AD0318357}" dt="2023-08-19T05:55:59.358" v="1120" actId="20577"/>
        <pc:sldMkLst>
          <pc:docMk/>
          <pc:sldMk cId="1593261798" sldId="269"/>
        </pc:sldMkLst>
        <pc:spChg chg="mod">
          <ac:chgData name="Tsenum Joseph Luper" userId="" providerId="" clId="Web-{FB7C5647-CC6B-42D1-9FF0-575AD0318357}" dt="2023-08-19T05:38:19.739" v="946" actId="20577"/>
          <ac:spMkLst>
            <pc:docMk/>
            <pc:sldMk cId="1593261798" sldId="269"/>
            <ac:spMk id="2" creationId="{44FC34D3-0509-7CCF-E7D8-D202196B3C7B}"/>
          </ac:spMkLst>
        </pc:spChg>
        <pc:spChg chg="mod">
          <ac:chgData name="Tsenum Joseph Luper" userId="" providerId="" clId="Web-{FB7C5647-CC6B-42D1-9FF0-575AD0318357}" dt="2023-08-19T05:55:59.358" v="1120" actId="20577"/>
          <ac:spMkLst>
            <pc:docMk/>
            <pc:sldMk cId="1593261798" sldId="269"/>
            <ac:spMk id="3" creationId="{C2F6E364-8466-577F-6756-D2E5BEA3E7FE}"/>
          </ac:spMkLst>
        </pc:spChg>
        <pc:picChg chg="add mod">
          <ac:chgData name="Tsenum Joseph Luper" userId="" providerId="" clId="Web-{FB7C5647-CC6B-42D1-9FF0-575AD0318357}" dt="2023-08-19T05:53:30.134" v="1103" actId="14100"/>
          <ac:picMkLst>
            <pc:docMk/>
            <pc:sldMk cId="1593261798" sldId="269"/>
            <ac:picMk id="4" creationId="{D77C2E10-7B3D-1E15-71AE-085FCCA460A7}"/>
          </ac:picMkLst>
        </pc:picChg>
        <pc:cxnChg chg="add mod">
          <ac:chgData name="Tsenum Joseph Luper" userId="" providerId="" clId="Web-{FB7C5647-CC6B-42D1-9FF0-575AD0318357}" dt="2023-08-19T05:54:43.527" v="1112" actId="14100"/>
          <ac:cxnSpMkLst>
            <pc:docMk/>
            <pc:sldMk cId="1593261798" sldId="269"/>
            <ac:cxnSpMk id="5" creationId="{CBD0D59E-D2ED-AC2C-96DD-C88B5BD8ED09}"/>
          </ac:cxnSpMkLst>
        </pc:cxnChg>
        <pc:cxnChg chg="add mod">
          <ac:chgData name="Tsenum Joseph Luper" userId="" providerId="" clId="Web-{FB7C5647-CC6B-42D1-9FF0-575AD0318357}" dt="2023-08-19T05:55:04.715" v="1115" actId="14100"/>
          <ac:cxnSpMkLst>
            <pc:docMk/>
            <pc:sldMk cId="1593261798" sldId="269"/>
            <ac:cxnSpMk id="6" creationId="{51CA55A7-5BFF-31E2-9A35-AF843A15C9D5}"/>
          </ac:cxnSpMkLst>
        </pc:cxnChg>
      </pc:sldChg>
      <pc:sldChg chg="addSp delSp modSp new">
        <pc:chgData name="Tsenum Joseph Luper" userId="" providerId="" clId="Web-{FB7C5647-CC6B-42D1-9FF0-575AD0318357}" dt="2023-08-19T06:21:05.462" v="1329"/>
        <pc:sldMkLst>
          <pc:docMk/>
          <pc:sldMk cId="1154244749" sldId="270"/>
        </pc:sldMkLst>
        <pc:spChg chg="del mod">
          <ac:chgData name="Tsenum Joseph Luper" userId="" providerId="" clId="Web-{FB7C5647-CC6B-42D1-9FF0-575AD0318357}" dt="2023-08-19T06:13:23.457" v="1261"/>
          <ac:spMkLst>
            <pc:docMk/>
            <pc:sldMk cId="1154244749" sldId="270"/>
            <ac:spMk id="2" creationId="{FCC3FA4A-BB83-23F1-B66B-8DFFE7A3A808}"/>
          </ac:spMkLst>
        </pc:spChg>
        <pc:spChg chg="del mod">
          <ac:chgData name="Tsenum Joseph Luper" userId="" providerId="" clId="Web-{FB7C5647-CC6B-42D1-9FF0-575AD0318357}" dt="2023-08-19T06:03:16.498" v="1186"/>
          <ac:spMkLst>
            <pc:docMk/>
            <pc:sldMk cId="1154244749" sldId="270"/>
            <ac:spMk id="3" creationId="{77B7A10E-FF7D-5065-14A3-328CA1BEE7E5}"/>
          </ac:spMkLst>
        </pc:spChg>
        <pc:spChg chg="add del mod">
          <ac:chgData name="Tsenum Joseph Luper" userId="" providerId="" clId="Web-{FB7C5647-CC6B-42D1-9FF0-575AD0318357}" dt="2023-08-19T06:15:57.513" v="1283"/>
          <ac:spMkLst>
            <pc:docMk/>
            <pc:sldMk cId="1154244749" sldId="270"/>
            <ac:spMk id="6" creationId="{A06314FE-225A-826D-1B5E-6C47F3B84013}"/>
          </ac:spMkLst>
        </pc:spChg>
        <pc:spChg chg="add del mod">
          <ac:chgData name="Tsenum Joseph Luper" userId="" providerId="" clId="Web-{FB7C5647-CC6B-42D1-9FF0-575AD0318357}" dt="2023-08-19T06:13:26.848" v="1262"/>
          <ac:spMkLst>
            <pc:docMk/>
            <pc:sldMk cId="1154244749" sldId="270"/>
            <ac:spMk id="8" creationId="{153B1328-D608-D563-05F5-434D616DA801}"/>
          </ac:spMkLst>
        </pc:spChg>
        <pc:spChg chg="add del mod">
          <ac:chgData name="Tsenum Joseph Luper" userId="" providerId="" clId="Web-{FB7C5647-CC6B-42D1-9FF0-575AD0318357}" dt="2023-08-19T06:13:32.082" v="1264"/>
          <ac:spMkLst>
            <pc:docMk/>
            <pc:sldMk cId="1154244749" sldId="270"/>
            <ac:spMk id="10" creationId="{32780C19-ACF3-AA13-D06E-FE55DC7E4DE8}"/>
          </ac:spMkLst>
        </pc:spChg>
        <pc:picChg chg="add del mod ord">
          <ac:chgData name="Tsenum Joseph Luper" userId="" providerId="" clId="Web-{FB7C5647-CC6B-42D1-9FF0-575AD0318357}" dt="2023-08-19T06:13:28.645" v="1263"/>
          <ac:picMkLst>
            <pc:docMk/>
            <pc:sldMk cId="1154244749" sldId="270"/>
            <ac:picMk id="4" creationId="{6C26893E-9BBA-189F-358E-89CF3C2891EC}"/>
          </ac:picMkLst>
        </pc:picChg>
        <pc:picChg chg="add mod">
          <ac:chgData name="Tsenum Joseph Luper" userId="" providerId="" clId="Web-{FB7C5647-CC6B-42D1-9FF0-575AD0318357}" dt="2023-08-19T06:16:06.029" v="1286" actId="14100"/>
          <ac:picMkLst>
            <pc:docMk/>
            <pc:sldMk cId="1154244749" sldId="270"/>
            <ac:picMk id="11" creationId="{9B07D15A-9565-EC80-89F0-1A9DF2B041D6}"/>
          </ac:picMkLst>
        </pc:picChg>
        <pc:picChg chg="add mod">
          <ac:chgData name="Tsenum Joseph Luper" userId="" providerId="" clId="Web-{FB7C5647-CC6B-42D1-9FF0-575AD0318357}" dt="2023-08-19T06:17:52.580" v="1303" actId="14100"/>
          <ac:picMkLst>
            <pc:docMk/>
            <pc:sldMk cId="1154244749" sldId="270"/>
            <ac:picMk id="12" creationId="{64B4804B-8B9E-4439-31AC-4E90E4A14349}"/>
          </ac:picMkLst>
        </pc:picChg>
        <pc:picChg chg="add mod">
          <ac:chgData name="Tsenum Joseph Luper" userId="" providerId="" clId="Web-{FB7C5647-CC6B-42D1-9FF0-575AD0318357}" dt="2023-08-19T06:17:11.313" v="1296" actId="1076"/>
          <ac:picMkLst>
            <pc:docMk/>
            <pc:sldMk cId="1154244749" sldId="270"/>
            <ac:picMk id="13" creationId="{D194308A-13E4-D49D-4CE0-5506132DFB8D}"/>
          </ac:picMkLst>
        </pc:picChg>
        <pc:picChg chg="add mod">
          <ac:chgData name="Tsenum Joseph Luper" userId="" providerId="" clId="Web-{FB7C5647-CC6B-42D1-9FF0-575AD0318357}" dt="2023-08-19T06:17:48.502" v="1302" actId="14100"/>
          <ac:picMkLst>
            <pc:docMk/>
            <pc:sldMk cId="1154244749" sldId="270"/>
            <ac:picMk id="14" creationId="{1ECBB26F-D2EF-2952-989B-4583081CE050}"/>
          </ac:picMkLst>
        </pc:picChg>
        <pc:picChg chg="add mod">
          <ac:chgData name="Tsenum Joseph Luper" userId="" providerId="" clId="Web-{FB7C5647-CC6B-42D1-9FF0-575AD0318357}" dt="2023-08-19T06:18:25.378" v="1308" actId="14100"/>
          <ac:picMkLst>
            <pc:docMk/>
            <pc:sldMk cId="1154244749" sldId="270"/>
            <ac:picMk id="15" creationId="{C9B3FBA6-838C-ABAC-4592-C887208350D5}"/>
          </ac:picMkLst>
        </pc:picChg>
        <pc:picChg chg="add mod">
          <ac:chgData name="Tsenum Joseph Luper" userId="" providerId="" clId="Web-{FB7C5647-CC6B-42D1-9FF0-575AD0318357}" dt="2023-08-19T06:19:48.600" v="1319" actId="1076"/>
          <ac:picMkLst>
            <pc:docMk/>
            <pc:sldMk cId="1154244749" sldId="270"/>
            <ac:picMk id="16" creationId="{35CE0719-9DA0-9488-DED7-E8EEE5521468}"/>
          </ac:picMkLst>
        </pc:picChg>
        <pc:picChg chg="add mod">
          <ac:chgData name="Tsenum Joseph Luper" userId="" providerId="" clId="Web-{FB7C5647-CC6B-42D1-9FF0-575AD0318357}" dt="2023-08-19T06:20:02.959" v="1322" actId="14100"/>
          <ac:picMkLst>
            <pc:docMk/>
            <pc:sldMk cId="1154244749" sldId="270"/>
            <ac:picMk id="17" creationId="{0B224816-E0F3-72DE-6552-F176297DA29C}"/>
          </ac:picMkLst>
        </pc:picChg>
        <pc:picChg chg="add mod">
          <ac:chgData name="Tsenum Joseph Luper" userId="" providerId="" clId="Web-{FB7C5647-CC6B-42D1-9FF0-575AD0318357}" dt="2023-08-19T06:20:35.679" v="1328" actId="14100"/>
          <ac:picMkLst>
            <pc:docMk/>
            <pc:sldMk cId="1154244749" sldId="270"/>
            <ac:picMk id="18" creationId="{85A69CEB-207D-D909-8D2C-D0180AED1168}"/>
          </ac:picMkLst>
        </pc:picChg>
        <pc:picChg chg="add mod">
          <ac:chgData name="Tsenum Joseph Luper" userId="" providerId="" clId="Web-{FB7C5647-CC6B-42D1-9FF0-575AD0318357}" dt="2023-08-19T06:21:05.462" v="1329"/>
          <ac:picMkLst>
            <pc:docMk/>
            <pc:sldMk cId="1154244749" sldId="270"/>
            <ac:picMk id="19" creationId="{0AA6C73B-4A13-E8CD-0E39-DE71B0132B6E}"/>
          </ac:picMkLst>
        </pc:picChg>
      </pc:sldChg>
    </pc:docChg>
  </pc:docChgLst>
  <pc:docChgLst>
    <pc:chgData name="Tsenum Joseph Luper" clId="Web-{A1C6FF0C-6E5E-41F6-9E83-86F3F033B1AD}"/>
    <pc:docChg chg="modSld">
      <pc:chgData name="Tsenum Joseph Luper" userId="" providerId="" clId="Web-{A1C6FF0C-6E5E-41F6-9E83-86F3F033B1AD}" dt="2023-08-19T06:21:22" v="0"/>
      <pc:docMkLst>
        <pc:docMk/>
      </pc:docMkLst>
      <pc:sldChg chg="addSp modSp">
        <pc:chgData name="Tsenum Joseph Luper" userId="" providerId="" clId="Web-{A1C6FF0C-6E5E-41F6-9E83-86F3F033B1AD}" dt="2023-08-19T06:21:22" v="0"/>
        <pc:sldMkLst>
          <pc:docMk/>
          <pc:sldMk cId="1154244749" sldId="270"/>
        </pc:sldMkLst>
        <pc:picChg chg="add mod">
          <ac:chgData name="Tsenum Joseph Luper" userId="" providerId="" clId="Web-{A1C6FF0C-6E5E-41F6-9E83-86F3F033B1AD}" dt="2023-08-19T06:21:22" v="0"/>
          <ac:picMkLst>
            <pc:docMk/>
            <pc:sldMk cId="1154244749" sldId="270"/>
            <ac:picMk id="2" creationId="{A08CCCB1-65D8-051B-9C05-385972C5FEF4}"/>
          </ac:picMkLst>
        </pc:picChg>
      </pc:sldChg>
    </pc:docChg>
  </pc:docChgLst>
  <pc:docChgLst>
    <pc:chgData name="Tsenum Joseph Luper" userId="sycedtRSpUtzzPCViQ5ldMFLPHQHCaTpl4KPQnGysTE=" providerId="None" clId="Web-{C82AF6A3-6CFE-4D46-90AF-FE568F5B9F8F}"/>
    <pc:docChg chg="modSld">
      <pc:chgData name="Tsenum Joseph Luper" userId="sycedtRSpUtzzPCViQ5ldMFLPHQHCaTpl4KPQnGysTE=" providerId="None" clId="Web-{C82AF6A3-6CFE-4D46-90AF-FE568F5B9F8F}" dt="2024-06-28T14:44:46.409" v="16" actId="20577"/>
      <pc:docMkLst>
        <pc:docMk/>
      </pc:docMkLst>
      <pc:sldChg chg="addSp modSp">
        <pc:chgData name="Tsenum Joseph Luper" userId="sycedtRSpUtzzPCViQ5ldMFLPHQHCaTpl4KPQnGysTE=" providerId="None" clId="Web-{C82AF6A3-6CFE-4D46-90AF-FE568F5B9F8F}" dt="2024-06-28T14:44:46.409" v="16" actId="20577"/>
        <pc:sldMkLst>
          <pc:docMk/>
          <pc:sldMk cId="862820502" sldId="276"/>
        </pc:sldMkLst>
        <pc:spChg chg="mod">
          <ac:chgData name="Tsenum Joseph Luper" userId="sycedtRSpUtzzPCViQ5ldMFLPHQHCaTpl4KPQnGysTE=" providerId="None" clId="Web-{C82AF6A3-6CFE-4D46-90AF-FE568F5B9F8F}" dt="2024-06-28T14:44:46.409" v="16" actId="20577"/>
          <ac:spMkLst>
            <pc:docMk/>
            <pc:sldMk cId="862820502" sldId="276"/>
            <ac:spMk id="2" creationId="{BAAA54E1-13D4-F82B-E464-46F80DD16F2F}"/>
          </ac:spMkLst>
        </pc:spChg>
        <pc:picChg chg="add mod">
          <ac:chgData name="Tsenum Joseph Luper" userId="sycedtRSpUtzzPCViQ5ldMFLPHQHCaTpl4KPQnGysTE=" providerId="None" clId="Web-{C82AF6A3-6CFE-4D46-90AF-FE568F5B9F8F}" dt="2024-06-28T14:44:20.597" v="3" actId="14100"/>
          <ac:picMkLst>
            <pc:docMk/>
            <pc:sldMk cId="862820502" sldId="276"/>
            <ac:picMk id="3" creationId="{44BB5F80-64E5-FB26-1018-B718EE88742A}"/>
          </ac:picMkLst>
        </pc:picChg>
      </pc:sldChg>
    </pc:docChg>
  </pc:docChgLst>
  <pc:docChgLst>
    <pc:chgData name="Tsenum Joseph Luper" clId="Web-{0775BA55-92F7-49E3-8088-11577A9A72B1}"/>
    <pc:docChg chg="modSld">
      <pc:chgData name="Tsenum Joseph Luper" userId="" providerId="" clId="Web-{0775BA55-92F7-49E3-8088-11577A9A72B1}" dt="2023-08-19T08:08:11.458" v="356" actId="14100"/>
      <pc:docMkLst>
        <pc:docMk/>
      </pc:docMkLst>
      <pc:sldChg chg="modSp">
        <pc:chgData name="Tsenum Joseph Luper" userId="" providerId="" clId="Web-{0775BA55-92F7-49E3-8088-11577A9A72B1}" dt="2023-08-19T08:06:45.644" v="353" actId="20577"/>
        <pc:sldMkLst>
          <pc:docMk/>
          <pc:sldMk cId="1393422080" sldId="263"/>
        </pc:sldMkLst>
        <pc:spChg chg="mod">
          <ac:chgData name="Tsenum Joseph Luper" userId="" providerId="" clId="Web-{0775BA55-92F7-49E3-8088-11577A9A72B1}" dt="2023-08-19T08:06:45.644" v="353" actId="20577"/>
          <ac:spMkLst>
            <pc:docMk/>
            <pc:sldMk cId="1393422080" sldId="263"/>
            <ac:spMk id="3" creationId="{C62B83C9-C7B0-D65C-D843-B761C8B261B1}"/>
          </ac:spMkLst>
        </pc:spChg>
      </pc:sldChg>
      <pc:sldChg chg="addSp modSp">
        <pc:chgData name="Tsenum Joseph Luper" userId="" providerId="" clId="Web-{0775BA55-92F7-49E3-8088-11577A9A72B1}" dt="2023-08-19T08:08:11.458" v="356" actId="14100"/>
        <pc:sldMkLst>
          <pc:docMk/>
          <pc:sldMk cId="2081496920" sldId="265"/>
        </pc:sldMkLst>
        <pc:spChg chg="mod">
          <ac:chgData name="Tsenum Joseph Luper" userId="" providerId="" clId="Web-{0775BA55-92F7-49E3-8088-11577A9A72B1}" dt="2023-08-19T07:51:44.087" v="257"/>
          <ac:spMkLst>
            <pc:docMk/>
            <pc:sldMk cId="2081496920" sldId="265"/>
            <ac:spMk id="3" creationId="{7994939D-B879-43AE-6C35-0517E670CDB6}"/>
          </ac:spMkLst>
        </pc:spChg>
        <pc:spChg chg="add mod">
          <ac:chgData name="Tsenum Joseph Luper" userId="" providerId="" clId="Web-{0775BA55-92F7-49E3-8088-11577A9A72B1}" dt="2023-08-19T07:53:21.262" v="274" actId="1076"/>
          <ac:spMkLst>
            <pc:docMk/>
            <pc:sldMk cId="2081496920" sldId="265"/>
            <ac:spMk id="6" creationId="{05A719B0-F694-19B6-B084-74DE4B7EF960}"/>
          </ac:spMkLst>
        </pc:spChg>
        <pc:picChg chg="add mod">
          <ac:chgData name="Tsenum Joseph Luper" userId="" providerId="" clId="Web-{0775BA55-92F7-49E3-8088-11577A9A72B1}" dt="2023-08-19T07:50:29.960" v="254" actId="1076"/>
          <ac:picMkLst>
            <pc:docMk/>
            <pc:sldMk cId="2081496920" sldId="265"/>
            <ac:picMk id="4" creationId="{FEA2CA57-A207-98F6-E8DD-806A1A95E3B7}"/>
          </ac:picMkLst>
        </pc:picChg>
        <pc:picChg chg="add mod">
          <ac:chgData name="Tsenum Joseph Luper" userId="" providerId="" clId="Web-{0775BA55-92F7-49E3-8088-11577A9A72B1}" dt="2023-08-19T08:08:11.458" v="356" actId="14100"/>
          <ac:picMkLst>
            <pc:docMk/>
            <pc:sldMk cId="2081496920" sldId="265"/>
            <ac:picMk id="7" creationId="{4FC5C13B-5AF8-EEBB-E9E8-095A6FBDC371}"/>
          </ac:picMkLst>
        </pc:picChg>
      </pc:sldChg>
      <pc:sldChg chg="addSp modSp">
        <pc:chgData name="Tsenum Joseph Luper" userId="" providerId="" clId="Web-{0775BA55-92F7-49E3-8088-11577A9A72B1}" dt="2023-08-19T08:05:36.345" v="345" actId="20577"/>
        <pc:sldMkLst>
          <pc:docMk/>
          <pc:sldMk cId="502193274" sldId="266"/>
        </pc:sldMkLst>
        <pc:spChg chg="mod">
          <ac:chgData name="Tsenum Joseph Luper" userId="" providerId="" clId="Web-{0775BA55-92F7-49E3-8088-11577A9A72B1}" dt="2023-08-19T08:05:32.423" v="344" actId="20577"/>
          <ac:spMkLst>
            <pc:docMk/>
            <pc:sldMk cId="502193274" sldId="266"/>
            <ac:spMk id="3" creationId="{592978F5-EF4D-B2BD-1023-FFEC90B5C662}"/>
          </ac:spMkLst>
        </pc:spChg>
        <pc:spChg chg="add mod">
          <ac:chgData name="Tsenum Joseph Luper" userId="" providerId="" clId="Web-{0775BA55-92F7-49E3-8088-11577A9A72B1}" dt="2023-08-19T08:05:36.345" v="345" actId="20577"/>
          <ac:spMkLst>
            <pc:docMk/>
            <pc:sldMk cId="502193274" sldId="266"/>
            <ac:spMk id="4" creationId="{D2A67A4A-221A-BD20-EB2D-AD4BC27736EB}"/>
          </ac:spMkLst>
        </pc:spChg>
        <pc:spChg chg="add mod">
          <ac:chgData name="Tsenum Joseph Luper" userId="" providerId="" clId="Web-{0775BA55-92F7-49E3-8088-11577A9A72B1}" dt="2023-08-19T07:58:19.427" v="304" actId="20577"/>
          <ac:spMkLst>
            <pc:docMk/>
            <pc:sldMk cId="502193274" sldId="266"/>
            <ac:spMk id="6" creationId="{8B0DBF48-CBE5-CC5B-9FA2-66F905E7DA5C}"/>
          </ac:spMkLst>
        </pc:spChg>
      </pc:sldChg>
      <pc:sldChg chg="addSp delSp modSp">
        <pc:chgData name="Tsenum Joseph Luper" userId="" providerId="" clId="Web-{0775BA55-92F7-49E3-8088-11577A9A72B1}" dt="2023-08-19T08:05:15.277" v="341" actId="20577"/>
        <pc:sldMkLst>
          <pc:docMk/>
          <pc:sldMk cId="1736444771" sldId="267"/>
        </pc:sldMkLst>
        <pc:spChg chg="mod">
          <ac:chgData name="Tsenum Joseph Luper" userId="" providerId="" clId="Web-{0775BA55-92F7-49E3-8088-11577A9A72B1}" dt="2023-08-19T08:05:15.277" v="341" actId="20577"/>
          <ac:spMkLst>
            <pc:docMk/>
            <pc:sldMk cId="1736444771" sldId="267"/>
            <ac:spMk id="3" creationId="{430D0063-07AB-DE9E-C0B0-84FD37442BDB}"/>
          </ac:spMkLst>
        </pc:spChg>
        <pc:spChg chg="add mod">
          <ac:chgData name="Tsenum Joseph Luper" userId="" providerId="" clId="Web-{0775BA55-92F7-49E3-8088-11577A9A72B1}" dt="2023-08-19T08:03:15.946" v="332" actId="1076"/>
          <ac:spMkLst>
            <pc:docMk/>
            <pc:sldMk cId="1736444771" sldId="267"/>
            <ac:spMk id="5" creationId="{C64F6A12-0779-C60B-0DA4-8DB577B06B7C}"/>
          </ac:spMkLst>
        </pc:spChg>
        <pc:spChg chg="add mod">
          <ac:chgData name="Tsenum Joseph Luper" userId="" providerId="" clId="Web-{0775BA55-92F7-49E3-8088-11577A9A72B1}" dt="2023-08-19T08:00:35.374" v="325" actId="1076"/>
          <ac:spMkLst>
            <pc:docMk/>
            <pc:sldMk cId="1736444771" sldId="267"/>
            <ac:spMk id="7" creationId="{0116BC78-2768-C6F8-FB69-D21C6B00A901}"/>
          </ac:spMkLst>
        </pc:spChg>
        <pc:picChg chg="add del mod">
          <ac:chgData name="Tsenum Joseph Luper" userId="" providerId="" clId="Web-{0775BA55-92F7-49E3-8088-11577A9A72B1}" dt="2023-08-19T08:04:25.354" v="334"/>
          <ac:picMkLst>
            <pc:docMk/>
            <pc:sldMk cId="1736444771" sldId="267"/>
            <ac:picMk id="8" creationId="{EC45C219-AE61-85DD-06B3-2568C4A58F6B}"/>
          </ac:picMkLst>
        </pc:picChg>
        <pc:picChg chg="add mod">
          <ac:chgData name="Tsenum Joseph Luper" userId="" providerId="" clId="Web-{0775BA55-92F7-49E3-8088-11577A9A72B1}" dt="2023-08-19T08:04:40.105" v="339" actId="14100"/>
          <ac:picMkLst>
            <pc:docMk/>
            <pc:sldMk cId="1736444771" sldId="267"/>
            <ac:picMk id="9" creationId="{781327BF-4991-086D-59CC-F2929CFE088A}"/>
          </ac:picMkLst>
        </pc:picChg>
      </pc:sldChg>
      <pc:sldChg chg="modSp">
        <pc:chgData name="Tsenum Joseph Luper" userId="" providerId="" clId="Web-{0775BA55-92F7-49E3-8088-11577A9A72B1}" dt="2023-08-19T07:54:23.920" v="276" actId="20577"/>
        <pc:sldMkLst>
          <pc:docMk/>
          <pc:sldMk cId="2091763071" sldId="271"/>
        </pc:sldMkLst>
        <pc:spChg chg="mod">
          <ac:chgData name="Tsenum Joseph Luper" userId="" providerId="" clId="Web-{0775BA55-92F7-49E3-8088-11577A9A72B1}" dt="2023-08-19T07:54:23.920" v="276" actId="20577"/>
          <ac:spMkLst>
            <pc:docMk/>
            <pc:sldMk cId="2091763071" sldId="271"/>
            <ac:spMk id="2" creationId="{B4CA947A-3823-D2DF-0055-98889D9B847F}"/>
          </ac:spMkLst>
        </pc:spChg>
      </pc:sldChg>
      <pc:sldChg chg="modSp">
        <pc:chgData name="Tsenum Joseph Luper" userId="" providerId="" clId="Web-{0775BA55-92F7-49E3-8088-11577A9A72B1}" dt="2023-08-19T07:54:08.779" v="275" actId="20577"/>
        <pc:sldMkLst>
          <pc:docMk/>
          <pc:sldMk cId="589981324" sldId="272"/>
        </pc:sldMkLst>
        <pc:spChg chg="mod">
          <ac:chgData name="Tsenum Joseph Luper" userId="" providerId="" clId="Web-{0775BA55-92F7-49E3-8088-11577A9A72B1}" dt="2023-08-19T07:54:08.779" v="275" actId="20577"/>
          <ac:spMkLst>
            <pc:docMk/>
            <pc:sldMk cId="589981324" sldId="272"/>
            <ac:spMk id="2" creationId="{C3262961-C52F-6700-32E3-01CB1B496250}"/>
          </ac:spMkLst>
        </pc:spChg>
      </pc:sldChg>
    </pc:docChg>
  </pc:docChgLst>
  <pc:docChgLst>
    <pc:chgData name="Tsenum Joseph Luper" clId="Web-{B260F2C7-C4E1-4D31-9A7D-3FB051F3A8B4}"/>
    <pc:docChg chg="addSld modSld">
      <pc:chgData name="Tsenum Joseph Luper" userId="" providerId="" clId="Web-{B260F2C7-C4E1-4D31-9A7D-3FB051F3A8B4}" dt="2023-08-14T17:57:30.148" v="10" actId="20577"/>
      <pc:docMkLst>
        <pc:docMk/>
      </pc:docMkLst>
      <pc:sldChg chg="modSp">
        <pc:chgData name="Tsenum Joseph Luper" userId="" providerId="" clId="Web-{B260F2C7-C4E1-4D31-9A7D-3FB051F3A8B4}" dt="2023-08-14T17:57:30.148" v="10" actId="20577"/>
        <pc:sldMkLst>
          <pc:docMk/>
          <pc:sldMk cId="109857222" sldId="256"/>
        </pc:sldMkLst>
        <pc:spChg chg="mod">
          <ac:chgData name="Tsenum Joseph Luper" userId="" providerId="" clId="Web-{B260F2C7-C4E1-4D31-9A7D-3FB051F3A8B4}" dt="2023-08-14T17:57:30.148" v="10" actId="20577"/>
          <ac:spMkLst>
            <pc:docMk/>
            <pc:sldMk cId="109857222" sldId="256"/>
            <ac:spMk id="2" creationId="{00000000-0000-0000-0000-000000000000}"/>
          </ac:spMkLst>
        </pc:spChg>
      </pc:sldChg>
      <pc:sldChg chg="addSp delSp modSp new">
        <pc:chgData name="Tsenum Joseph Luper" userId="" providerId="" clId="Web-{B260F2C7-C4E1-4D31-9A7D-3FB051F3A8B4}" dt="2023-08-14T17:55:59.364" v="7" actId="14100"/>
        <pc:sldMkLst>
          <pc:docMk/>
          <pc:sldMk cId="3288497108" sldId="257"/>
        </pc:sldMkLst>
        <pc:spChg chg="del">
          <ac:chgData name="Tsenum Joseph Luper" userId="" providerId="" clId="Web-{B260F2C7-C4E1-4D31-9A7D-3FB051F3A8B4}" dt="2023-08-14T17:55:39.317" v="1"/>
          <ac:spMkLst>
            <pc:docMk/>
            <pc:sldMk cId="3288497108" sldId="257"/>
            <ac:spMk id="3" creationId="{5268FE30-3C28-36E6-FF1C-E52E4DED190C}"/>
          </ac:spMkLst>
        </pc:spChg>
        <pc:picChg chg="add mod">
          <ac:chgData name="Tsenum Joseph Luper" userId="" providerId="" clId="Web-{B260F2C7-C4E1-4D31-9A7D-3FB051F3A8B4}" dt="2023-08-14T17:55:59.364" v="7" actId="14100"/>
          <ac:picMkLst>
            <pc:docMk/>
            <pc:sldMk cId="3288497108" sldId="257"/>
            <ac:picMk id="4" creationId="{41226AEA-E33F-E81B-93DB-1C8A752DFF2C}"/>
          </ac:picMkLst>
        </pc:picChg>
      </pc:sldChg>
    </pc:docChg>
  </pc:docChgLst>
  <pc:docChgLst>
    <pc:chgData name="Tsenum Joseph Luper" clId="Web-{0B0614C4-11DF-4138-ACF9-53BB709F447A}"/>
    <pc:docChg chg="addSld modSld">
      <pc:chgData name="Tsenum Joseph Luper" userId="" providerId="" clId="Web-{0B0614C4-11DF-4138-ACF9-53BB709F447A}" dt="2023-08-19T09:39:03.284" v="183" actId="1076"/>
      <pc:docMkLst>
        <pc:docMk/>
      </pc:docMkLst>
      <pc:sldChg chg="modSp">
        <pc:chgData name="Tsenum Joseph Luper" userId="" providerId="" clId="Web-{0B0614C4-11DF-4138-ACF9-53BB709F447A}" dt="2023-08-19T09:39:03.284" v="183" actId="1076"/>
        <pc:sldMkLst>
          <pc:docMk/>
          <pc:sldMk cId="109857222" sldId="256"/>
        </pc:sldMkLst>
        <pc:spChg chg="mod">
          <ac:chgData name="Tsenum Joseph Luper" userId="" providerId="" clId="Web-{0B0614C4-11DF-4138-ACF9-53BB709F447A}" dt="2023-08-19T09:39:03.284" v="183" actId="1076"/>
          <ac:spMkLst>
            <pc:docMk/>
            <pc:sldMk cId="109857222" sldId="256"/>
            <ac:spMk id="6" creationId="{45272E0B-E6EC-27FB-E597-CB84DC3B5F02}"/>
          </ac:spMkLst>
        </pc:spChg>
      </pc:sldChg>
      <pc:sldChg chg="addSp modSp">
        <pc:chgData name="Tsenum Joseph Luper" userId="" providerId="" clId="Web-{0B0614C4-11DF-4138-ACF9-53BB709F447A}" dt="2023-08-19T08:10:58.440" v="1" actId="1076"/>
        <pc:sldMkLst>
          <pc:docMk/>
          <pc:sldMk cId="1393422080" sldId="263"/>
        </pc:sldMkLst>
        <pc:picChg chg="add mod">
          <ac:chgData name="Tsenum Joseph Luper" userId="" providerId="" clId="Web-{0B0614C4-11DF-4138-ACF9-53BB709F447A}" dt="2023-08-19T08:10:58.440" v="1" actId="1076"/>
          <ac:picMkLst>
            <pc:docMk/>
            <pc:sldMk cId="1393422080" sldId="263"/>
            <ac:picMk id="4" creationId="{F05A42EB-0F29-29A3-2A6B-B068CC9D8053}"/>
          </ac:picMkLst>
        </pc:picChg>
      </pc:sldChg>
      <pc:sldChg chg="modSp">
        <pc:chgData name="Tsenum Joseph Luper" userId="" providerId="" clId="Web-{0B0614C4-11DF-4138-ACF9-53BB709F447A}" dt="2023-08-19T08:15:40.538" v="25" actId="14100"/>
        <pc:sldMkLst>
          <pc:docMk/>
          <pc:sldMk cId="1154244749" sldId="270"/>
        </pc:sldMkLst>
        <pc:picChg chg="mod">
          <ac:chgData name="Tsenum Joseph Luper" userId="" providerId="" clId="Web-{0B0614C4-11DF-4138-ACF9-53BB709F447A}" dt="2023-08-19T08:12:00.775" v="7" actId="14100"/>
          <ac:picMkLst>
            <pc:docMk/>
            <pc:sldMk cId="1154244749" sldId="270"/>
            <ac:picMk id="2" creationId="{A08CCCB1-65D8-051B-9C05-385972C5FEF4}"/>
          </ac:picMkLst>
        </pc:picChg>
        <pc:picChg chg="mod">
          <ac:chgData name="Tsenum Joseph Luper" userId="" providerId="" clId="Web-{0B0614C4-11DF-4138-ACF9-53BB709F447A}" dt="2023-08-19T08:15:12.052" v="21" actId="14100"/>
          <ac:picMkLst>
            <pc:docMk/>
            <pc:sldMk cId="1154244749" sldId="270"/>
            <ac:picMk id="3" creationId="{3822A038-A42B-A5B2-369E-E990F300C531}"/>
          </ac:picMkLst>
        </pc:picChg>
        <pc:picChg chg="mod">
          <ac:chgData name="Tsenum Joseph Luper" userId="" providerId="" clId="Web-{0B0614C4-11DF-4138-ACF9-53BB709F447A}" dt="2023-08-19T08:15:25.287" v="23" actId="14100"/>
          <ac:picMkLst>
            <pc:docMk/>
            <pc:sldMk cId="1154244749" sldId="270"/>
            <ac:picMk id="4" creationId="{7DEFC09D-7FC6-2B4B-05F9-E8692633753C}"/>
          </ac:picMkLst>
        </pc:picChg>
        <pc:picChg chg="mod">
          <ac:chgData name="Tsenum Joseph Luper" userId="" providerId="" clId="Web-{0B0614C4-11DF-4138-ACF9-53BB709F447A}" dt="2023-08-19T08:15:20.803" v="22" actId="14100"/>
          <ac:picMkLst>
            <pc:docMk/>
            <pc:sldMk cId="1154244749" sldId="270"/>
            <ac:picMk id="5" creationId="{99E45C54-FD0A-2FD1-2436-E0BC1DEFAA1A}"/>
          </ac:picMkLst>
        </pc:picChg>
        <pc:picChg chg="mod">
          <ac:chgData name="Tsenum Joseph Luper" userId="" providerId="" clId="Web-{0B0614C4-11DF-4138-ACF9-53BB709F447A}" dt="2023-08-19T08:14:42.470" v="15" actId="14100"/>
          <ac:picMkLst>
            <pc:docMk/>
            <pc:sldMk cId="1154244749" sldId="270"/>
            <ac:picMk id="6" creationId="{C4B6A6D9-BB6C-BBD8-12D4-939C8499A46B}"/>
          </ac:picMkLst>
        </pc:picChg>
        <pc:picChg chg="mod">
          <ac:chgData name="Tsenum Joseph Luper" userId="" providerId="" clId="Web-{0B0614C4-11DF-4138-ACF9-53BB709F447A}" dt="2023-08-19T08:11:47.775" v="4" actId="14100"/>
          <ac:picMkLst>
            <pc:docMk/>
            <pc:sldMk cId="1154244749" sldId="270"/>
            <ac:picMk id="7" creationId="{907941CD-AFBA-21E2-6B9D-111C13FFF54E}"/>
          </ac:picMkLst>
        </pc:picChg>
        <pc:picChg chg="mod">
          <ac:chgData name="Tsenum Joseph Luper" userId="" providerId="" clId="Web-{0B0614C4-11DF-4138-ACF9-53BB709F447A}" dt="2023-08-19T08:11:43.788" v="3" actId="14100"/>
          <ac:picMkLst>
            <pc:docMk/>
            <pc:sldMk cId="1154244749" sldId="270"/>
            <ac:picMk id="8" creationId="{21D78AF8-B4BA-C035-CEA7-D6E646FDA2A5}"/>
          </ac:picMkLst>
        </pc:picChg>
        <pc:picChg chg="mod">
          <ac:chgData name="Tsenum Joseph Luper" userId="" providerId="" clId="Web-{0B0614C4-11DF-4138-ACF9-53BB709F447A}" dt="2023-08-19T08:11:39.147" v="2" actId="14100"/>
          <ac:picMkLst>
            <pc:docMk/>
            <pc:sldMk cId="1154244749" sldId="270"/>
            <ac:picMk id="12" creationId="{64B4804B-8B9E-4439-31AC-4E90E4A14349}"/>
          </ac:picMkLst>
        </pc:picChg>
        <pc:picChg chg="mod">
          <ac:chgData name="Tsenum Joseph Luper" userId="" providerId="" clId="Web-{0B0614C4-11DF-4138-ACF9-53BB709F447A}" dt="2023-08-19T08:14:17.657" v="10" actId="14100"/>
          <ac:picMkLst>
            <pc:docMk/>
            <pc:sldMk cId="1154244749" sldId="270"/>
            <ac:picMk id="13" creationId="{D194308A-13E4-D49D-4CE0-5506132DFB8D}"/>
          </ac:picMkLst>
        </pc:picChg>
        <pc:picChg chg="mod">
          <ac:chgData name="Tsenum Joseph Luper" userId="" providerId="" clId="Web-{0B0614C4-11DF-4138-ACF9-53BB709F447A}" dt="2023-08-19T08:15:34.991" v="24" actId="14100"/>
          <ac:picMkLst>
            <pc:docMk/>
            <pc:sldMk cId="1154244749" sldId="270"/>
            <ac:picMk id="14" creationId="{1ECBB26F-D2EF-2952-989B-4583081CE050}"/>
          </ac:picMkLst>
        </pc:picChg>
        <pc:picChg chg="mod">
          <ac:chgData name="Tsenum Joseph Luper" userId="" providerId="" clId="Web-{0B0614C4-11DF-4138-ACF9-53BB709F447A}" dt="2023-08-19T08:15:40.538" v="25" actId="14100"/>
          <ac:picMkLst>
            <pc:docMk/>
            <pc:sldMk cId="1154244749" sldId="270"/>
            <ac:picMk id="15" creationId="{C9B3FBA6-838C-ABAC-4592-C887208350D5}"/>
          </ac:picMkLst>
        </pc:picChg>
        <pc:picChg chg="mod">
          <ac:chgData name="Tsenum Joseph Luper" userId="" providerId="" clId="Web-{0B0614C4-11DF-4138-ACF9-53BB709F447A}" dt="2023-08-19T08:14:28.048" v="12" actId="14100"/>
          <ac:picMkLst>
            <pc:docMk/>
            <pc:sldMk cId="1154244749" sldId="270"/>
            <ac:picMk id="16" creationId="{35CE0719-9DA0-9488-DED7-E8EEE5521468}"/>
          </ac:picMkLst>
        </pc:picChg>
        <pc:picChg chg="mod">
          <ac:chgData name="Tsenum Joseph Luper" userId="" providerId="" clId="Web-{0B0614C4-11DF-4138-ACF9-53BB709F447A}" dt="2023-08-19T08:11:52.853" v="5" actId="14100"/>
          <ac:picMkLst>
            <pc:docMk/>
            <pc:sldMk cId="1154244749" sldId="270"/>
            <ac:picMk id="17" creationId="{0B224816-E0F3-72DE-6552-F176297DA29C}"/>
          </ac:picMkLst>
        </pc:picChg>
        <pc:picChg chg="mod">
          <ac:chgData name="Tsenum Joseph Luper" userId="" providerId="" clId="Web-{0B0614C4-11DF-4138-ACF9-53BB709F447A}" dt="2023-08-19T08:11:56.338" v="6" actId="14100"/>
          <ac:picMkLst>
            <pc:docMk/>
            <pc:sldMk cId="1154244749" sldId="270"/>
            <ac:picMk id="18" creationId="{85A69CEB-207D-D909-8D2C-D0180AED1168}"/>
          </ac:picMkLst>
        </pc:picChg>
      </pc:sldChg>
      <pc:sldChg chg="modSp new">
        <pc:chgData name="Tsenum Joseph Luper" userId="" providerId="" clId="Web-{0B0614C4-11DF-4138-ACF9-53BB709F447A}" dt="2023-08-19T09:38:15.939" v="180" actId="20577"/>
        <pc:sldMkLst>
          <pc:docMk/>
          <pc:sldMk cId="2492902316" sldId="274"/>
        </pc:sldMkLst>
        <pc:spChg chg="mod">
          <ac:chgData name="Tsenum Joseph Luper" userId="" providerId="" clId="Web-{0B0614C4-11DF-4138-ACF9-53BB709F447A}" dt="2023-08-19T09:21:34.667" v="35" actId="20577"/>
          <ac:spMkLst>
            <pc:docMk/>
            <pc:sldMk cId="2492902316" sldId="274"/>
            <ac:spMk id="2" creationId="{FDC518FC-A612-1986-C2F6-37E7B8650AC2}"/>
          </ac:spMkLst>
        </pc:spChg>
        <pc:spChg chg="mod">
          <ac:chgData name="Tsenum Joseph Luper" userId="" providerId="" clId="Web-{0B0614C4-11DF-4138-ACF9-53BB709F447A}" dt="2023-08-19T09:38:15.939" v="180" actId="20577"/>
          <ac:spMkLst>
            <pc:docMk/>
            <pc:sldMk cId="2492902316" sldId="274"/>
            <ac:spMk id="3" creationId="{2092E570-B422-907A-5F88-130AFF40EBC8}"/>
          </ac:spMkLst>
        </pc:spChg>
      </pc:sldChg>
    </pc:docChg>
  </pc:docChgLst>
  <pc:docChgLst>
    <pc:chgData name="Tsenum Joseph Luper" userId="sycedtRSpUtzzPCViQ5ldMFLPHQHCaTpl4KPQnGysTE=" providerId="None" clId="Web-{DD1F7E27-1DF0-459A-843E-28034662B476}"/>
    <pc:docChg chg="addSld delSld modSld sldOrd">
      <pc:chgData name="Tsenum Joseph Luper" userId="sycedtRSpUtzzPCViQ5ldMFLPHQHCaTpl4KPQnGysTE=" providerId="None" clId="Web-{DD1F7E27-1DF0-459A-843E-28034662B476}" dt="2024-06-28T14:38:16.467" v="233"/>
      <pc:docMkLst>
        <pc:docMk/>
      </pc:docMkLst>
      <pc:sldChg chg="modSp">
        <pc:chgData name="Tsenum Joseph Luper" userId="sycedtRSpUtzzPCViQ5ldMFLPHQHCaTpl4KPQnGysTE=" providerId="None" clId="Web-{DD1F7E27-1DF0-459A-843E-28034662B476}" dt="2024-06-28T14:20:13" v="190" actId="20577"/>
        <pc:sldMkLst>
          <pc:docMk/>
          <pc:sldMk cId="109857222" sldId="256"/>
        </pc:sldMkLst>
        <pc:spChg chg="mod">
          <ac:chgData name="Tsenum Joseph Luper" userId="sycedtRSpUtzzPCViQ5ldMFLPHQHCaTpl4KPQnGysTE=" providerId="None" clId="Web-{DD1F7E27-1DF0-459A-843E-28034662B476}" dt="2024-06-28T14:18:01.844" v="142" actId="14100"/>
          <ac:spMkLst>
            <pc:docMk/>
            <pc:sldMk cId="109857222" sldId="256"/>
            <ac:spMk id="2" creationId="{00000000-0000-0000-0000-000000000000}"/>
          </ac:spMkLst>
        </pc:spChg>
        <pc:spChg chg="mod">
          <ac:chgData name="Tsenum Joseph Luper" userId="sycedtRSpUtzzPCViQ5ldMFLPHQHCaTpl4KPQnGysTE=" providerId="None" clId="Web-{DD1F7E27-1DF0-459A-843E-28034662B476}" dt="2024-06-28T14:18:11.156" v="143" actId="1076"/>
          <ac:spMkLst>
            <pc:docMk/>
            <pc:sldMk cId="109857222" sldId="256"/>
            <ac:spMk id="3" creationId="{00000000-0000-0000-0000-000000000000}"/>
          </ac:spMkLst>
        </pc:spChg>
        <pc:spChg chg="mod">
          <ac:chgData name="Tsenum Joseph Luper" userId="sycedtRSpUtzzPCViQ5ldMFLPHQHCaTpl4KPQnGysTE=" providerId="None" clId="Web-{DD1F7E27-1DF0-459A-843E-28034662B476}" dt="2024-06-28T14:20:13" v="190" actId="20577"/>
          <ac:spMkLst>
            <pc:docMk/>
            <pc:sldMk cId="109857222" sldId="256"/>
            <ac:spMk id="6" creationId="{45272E0B-E6EC-27FB-E597-CB84DC3B5F02}"/>
          </ac:spMkLst>
        </pc:spChg>
      </pc:sldChg>
      <pc:sldChg chg="ord">
        <pc:chgData name="Tsenum Joseph Luper" userId="sycedtRSpUtzzPCViQ5ldMFLPHQHCaTpl4KPQnGysTE=" providerId="None" clId="Web-{DD1F7E27-1DF0-459A-843E-28034662B476}" dt="2024-06-28T14:07:12.511" v="83"/>
        <pc:sldMkLst>
          <pc:docMk/>
          <pc:sldMk cId="4126028186" sldId="260"/>
        </pc:sldMkLst>
      </pc:sldChg>
      <pc:sldChg chg="ord">
        <pc:chgData name="Tsenum Joseph Luper" userId="sycedtRSpUtzzPCViQ5ldMFLPHQHCaTpl4KPQnGysTE=" providerId="None" clId="Web-{DD1F7E27-1DF0-459A-843E-28034662B476}" dt="2024-06-28T14:07:38.214" v="86"/>
        <pc:sldMkLst>
          <pc:docMk/>
          <pc:sldMk cId="2862180359" sldId="262"/>
        </pc:sldMkLst>
      </pc:sldChg>
      <pc:sldChg chg="addSp delSp modSp">
        <pc:chgData name="Tsenum Joseph Luper" userId="sycedtRSpUtzzPCViQ5ldMFLPHQHCaTpl4KPQnGysTE=" providerId="None" clId="Web-{DD1F7E27-1DF0-459A-843E-28034662B476}" dt="2024-06-28T14:33:31.217" v="232" actId="20577"/>
        <pc:sldMkLst>
          <pc:docMk/>
          <pc:sldMk cId="2068161847" sldId="264"/>
        </pc:sldMkLst>
        <pc:spChg chg="add del mod">
          <ac:chgData name="Tsenum Joseph Luper" userId="sycedtRSpUtzzPCViQ5ldMFLPHQHCaTpl4KPQnGysTE=" providerId="None" clId="Web-{DD1F7E27-1DF0-459A-843E-28034662B476}" dt="2024-06-28T14:31:04.264" v="215"/>
          <ac:spMkLst>
            <pc:docMk/>
            <pc:sldMk cId="2068161847" sldId="264"/>
            <ac:spMk id="5" creationId="{1D4AEA51-4EB7-87E7-3A14-7B72BB2093BD}"/>
          </ac:spMkLst>
        </pc:spChg>
        <pc:spChg chg="add mod">
          <ac:chgData name="Tsenum Joseph Luper" userId="sycedtRSpUtzzPCViQ5ldMFLPHQHCaTpl4KPQnGysTE=" providerId="None" clId="Web-{DD1F7E27-1DF0-459A-843E-28034662B476}" dt="2024-06-28T14:33:31.217" v="232" actId="20577"/>
          <ac:spMkLst>
            <pc:docMk/>
            <pc:sldMk cId="2068161847" sldId="264"/>
            <ac:spMk id="7" creationId="{A5F5CB77-722A-1C0D-8E98-8238C93A57D8}"/>
          </ac:spMkLst>
        </pc:spChg>
        <pc:picChg chg="del">
          <ac:chgData name="Tsenum Joseph Luper" userId="sycedtRSpUtzzPCViQ5ldMFLPHQHCaTpl4KPQnGysTE=" providerId="None" clId="Web-{DD1F7E27-1DF0-459A-843E-28034662B476}" dt="2024-06-28T14:31:00.921" v="214"/>
          <ac:picMkLst>
            <pc:docMk/>
            <pc:sldMk cId="2068161847" sldId="264"/>
            <ac:picMk id="4" creationId="{CB8192FF-FB92-F0F9-08D9-586903FABFB0}"/>
          </ac:picMkLst>
        </pc:picChg>
        <pc:picChg chg="add mod">
          <ac:chgData name="Tsenum Joseph Luper" userId="sycedtRSpUtzzPCViQ5ldMFLPHQHCaTpl4KPQnGysTE=" providerId="None" clId="Web-{DD1F7E27-1DF0-459A-843E-28034662B476}" dt="2024-06-28T14:33:13.045" v="227" actId="1076"/>
          <ac:picMkLst>
            <pc:docMk/>
            <pc:sldMk cId="2068161847" sldId="264"/>
            <ac:picMk id="6" creationId="{0DF52CA9-4CB1-B590-AE54-3233853385AB}"/>
          </ac:picMkLst>
        </pc:picChg>
      </pc:sldChg>
      <pc:sldChg chg="ord">
        <pc:chgData name="Tsenum Joseph Luper" userId="sycedtRSpUtzzPCViQ5ldMFLPHQHCaTpl4KPQnGysTE=" providerId="None" clId="Web-{DD1F7E27-1DF0-459A-843E-28034662B476}" dt="2024-06-28T14:08:09.245" v="96"/>
        <pc:sldMkLst>
          <pc:docMk/>
          <pc:sldMk cId="502193274" sldId="266"/>
        </pc:sldMkLst>
      </pc:sldChg>
      <pc:sldChg chg="ord">
        <pc:chgData name="Tsenum Joseph Luper" userId="sycedtRSpUtzzPCViQ5ldMFLPHQHCaTpl4KPQnGysTE=" providerId="None" clId="Web-{DD1F7E27-1DF0-459A-843E-28034662B476}" dt="2024-06-28T14:08:15.485" v="98"/>
        <pc:sldMkLst>
          <pc:docMk/>
          <pc:sldMk cId="1736444771" sldId="267"/>
        </pc:sldMkLst>
      </pc:sldChg>
      <pc:sldChg chg="modSp">
        <pc:chgData name="Tsenum Joseph Luper" userId="sycedtRSpUtzzPCViQ5ldMFLPHQHCaTpl4KPQnGysTE=" providerId="None" clId="Web-{DD1F7E27-1DF0-459A-843E-28034662B476}" dt="2024-06-28T14:04:42.667" v="71" actId="20577"/>
        <pc:sldMkLst>
          <pc:docMk/>
          <pc:sldMk cId="507415475" sldId="268"/>
        </pc:sldMkLst>
        <pc:spChg chg="mod">
          <ac:chgData name="Tsenum Joseph Luper" userId="sycedtRSpUtzzPCViQ5ldMFLPHQHCaTpl4KPQnGysTE=" providerId="None" clId="Web-{DD1F7E27-1DF0-459A-843E-28034662B476}" dt="2024-06-28T14:04:42.667" v="71" actId="20577"/>
          <ac:spMkLst>
            <pc:docMk/>
            <pc:sldMk cId="507415475" sldId="268"/>
            <ac:spMk id="2" creationId="{8A155ACD-F93A-B121-05B0-2CD81E91CA06}"/>
          </ac:spMkLst>
        </pc:spChg>
      </pc:sldChg>
      <pc:sldChg chg="delSp ord">
        <pc:chgData name="Tsenum Joseph Luper" userId="sycedtRSpUtzzPCViQ5ldMFLPHQHCaTpl4KPQnGysTE=" providerId="None" clId="Web-{DD1F7E27-1DF0-459A-843E-28034662B476}" dt="2024-06-28T14:38:16.467" v="233"/>
        <pc:sldMkLst>
          <pc:docMk/>
          <pc:sldMk cId="1593261798" sldId="269"/>
        </pc:sldMkLst>
        <pc:picChg chg="del">
          <ac:chgData name="Tsenum Joseph Luper" userId="sycedtRSpUtzzPCViQ5ldMFLPHQHCaTpl4KPQnGysTE=" providerId="None" clId="Web-{DD1F7E27-1DF0-459A-843E-28034662B476}" dt="2024-06-28T14:38:16.467" v="233"/>
          <ac:picMkLst>
            <pc:docMk/>
            <pc:sldMk cId="1593261798" sldId="269"/>
            <ac:picMk id="4" creationId="{D77C2E10-7B3D-1E15-71AE-085FCCA460A7}"/>
          </ac:picMkLst>
        </pc:picChg>
      </pc:sldChg>
      <pc:sldChg chg="delSp del">
        <pc:chgData name="Tsenum Joseph Luper" userId="sycedtRSpUtzzPCViQ5ldMFLPHQHCaTpl4KPQnGysTE=" providerId="None" clId="Web-{DD1F7E27-1DF0-459A-843E-28034662B476}" dt="2024-06-28T14:24:55.859" v="201"/>
        <pc:sldMkLst>
          <pc:docMk/>
          <pc:sldMk cId="1154244749" sldId="270"/>
        </pc:sldMkLst>
        <pc:picChg chg="del">
          <ac:chgData name="Tsenum Joseph Luper" userId="sycedtRSpUtzzPCViQ5ldMFLPHQHCaTpl4KPQnGysTE=" providerId="None" clId="Web-{DD1F7E27-1DF0-459A-843E-28034662B476}" dt="2024-06-28T14:24:53.046" v="200"/>
          <ac:picMkLst>
            <pc:docMk/>
            <pc:sldMk cId="1154244749" sldId="270"/>
            <ac:picMk id="13" creationId="{D194308A-13E4-D49D-4CE0-5506132DFB8D}"/>
          </ac:picMkLst>
        </pc:picChg>
      </pc:sldChg>
      <pc:sldChg chg="modSp">
        <pc:chgData name="Tsenum Joseph Luper" userId="sycedtRSpUtzzPCViQ5ldMFLPHQHCaTpl4KPQnGysTE=" providerId="None" clId="Web-{DD1F7E27-1DF0-459A-843E-28034662B476}" dt="2024-06-28T14:21:03.203" v="199" actId="20577"/>
        <pc:sldMkLst>
          <pc:docMk/>
          <pc:sldMk cId="2492902316" sldId="274"/>
        </pc:sldMkLst>
        <pc:spChg chg="mod">
          <ac:chgData name="Tsenum Joseph Luper" userId="sycedtRSpUtzzPCViQ5ldMFLPHQHCaTpl4KPQnGysTE=" providerId="None" clId="Web-{DD1F7E27-1DF0-459A-843E-28034662B476}" dt="2024-06-28T14:21:03.203" v="199" actId="20577"/>
          <ac:spMkLst>
            <pc:docMk/>
            <pc:sldMk cId="2492902316" sldId="274"/>
            <ac:spMk id="3" creationId="{2092E570-B422-907A-5F88-130AFF40EBC8}"/>
          </ac:spMkLst>
        </pc:spChg>
      </pc:sldChg>
      <pc:sldChg chg="addSp delSp modSp new">
        <pc:chgData name="Tsenum Joseph Luper" userId="sycedtRSpUtzzPCViQ5ldMFLPHQHCaTpl4KPQnGysTE=" providerId="None" clId="Web-{DD1F7E27-1DF0-459A-843E-28034662B476}" dt="2024-06-28T14:02:51.964" v="59" actId="1076"/>
        <pc:sldMkLst>
          <pc:docMk/>
          <pc:sldMk cId="2703299968" sldId="275"/>
        </pc:sldMkLst>
        <pc:spChg chg="del">
          <ac:chgData name="Tsenum Joseph Luper" userId="sycedtRSpUtzzPCViQ5ldMFLPHQHCaTpl4KPQnGysTE=" providerId="None" clId="Web-{DD1F7E27-1DF0-459A-843E-28034662B476}" dt="2024-06-28T13:59:19.715" v="27"/>
          <ac:spMkLst>
            <pc:docMk/>
            <pc:sldMk cId="2703299968" sldId="275"/>
            <ac:spMk id="2" creationId="{E3813D8E-3CB9-666D-26EA-1F6A1374F4E0}"/>
          </ac:spMkLst>
        </pc:spChg>
        <pc:spChg chg="del mod">
          <ac:chgData name="Tsenum Joseph Luper" userId="sycedtRSpUtzzPCViQ5ldMFLPHQHCaTpl4KPQnGysTE=" providerId="None" clId="Web-{DD1F7E27-1DF0-459A-843E-28034662B476}" dt="2024-06-28T13:59:21.590" v="28"/>
          <ac:spMkLst>
            <pc:docMk/>
            <pc:sldMk cId="2703299968" sldId="275"/>
            <ac:spMk id="3" creationId="{CF6441A5-BA11-9AB8-5ED1-5E673FFA1D35}"/>
          </ac:spMkLst>
        </pc:spChg>
        <pc:spChg chg="add del mod">
          <ac:chgData name="Tsenum Joseph Luper" userId="sycedtRSpUtzzPCViQ5ldMFLPHQHCaTpl4KPQnGysTE=" providerId="None" clId="Web-{DD1F7E27-1DF0-459A-843E-28034662B476}" dt="2024-06-28T14:00:21.465" v="31"/>
          <ac:spMkLst>
            <pc:docMk/>
            <pc:sldMk cId="2703299968" sldId="275"/>
            <ac:spMk id="4" creationId="{5D8BD500-4CD3-E8F2-888C-883C67117596}"/>
          </ac:spMkLst>
        </pc:spChg>
        <pc:spChg chg="add mod">
          <ac:chgData name="Tsenum Joseph Luper" userId="sycedtRSpUtzzPCViQ5ldMFLPHQHCaTpl4KPQnGysTE=" providerId="None" clId="Web-{DD1F7E27-1DF0-459A-843E-28034662B476}" dt="2024-06-28T14:02:51.964" v="59" actId="1076"/>
          <ac:spMkLst>
            <pc:docMk/>
            <pc:sldMk cId="2703299968" sldId="275"/>
            <ac:spMk id="7" creationId="{64256C65-CA89-511D-4432-E2DD9740AFB9}"/>
          </ac:spMkLst>
        </pc:spChg>
        <pc:picChg chg="add mod">
          <ac:chgData name="Tsenum Joseph Luper" userId="sycedtRSpUtzzPCViQ5ldMFLPHQHCaTpl4KPQnGysTE=" providerId="None" clId="Web-{DD1F7E27-1DF0-459A-843E-28034662B476}" dt="2024-06-28T14:02:47.105" v="58" actId="1076"/>
          <ac:picMkLst>
            <pc:docMk/>
            <pc:sldMk cId="2703299968" sldId="275"/>
            <ac:picMk id="5" creationId="{074839D9-984C-9801-09C4-BF88D812FA8B}"/>
          </ac:picMkLst>
        </pc:picChg>
      </pc:sldChg>
      <pc:sldChg chg="addSp delSp modSp new">
        <pc:chgData name="Tsenum Joseph Luper" userId="sycedtRSpUtzzPCViQ5ldMFLPHQHCaTpl4KPQnGysTE=" providerId="None" clId="Web-{DD1F7E27-1DF0-459A-843E-28034662B476}" dt="2024-06-28T14:30:56.061" v="213"/>
        <pc:sldMkLst>
          <pc:docMk/>
          <pc:sldMk cId="862820502" sldId="276"/>
        </pc:sldMkLst>
        <pc:spChg chg="mod">
          <ac:chgData name="Tsenum Joseph Luper" userId="sycedtRSpUtzzPCViQ5ldMFLPHQHCaTpl4KPQnGysTE=" providerId="None" clId="Web-{DD1F7E27-1DF0-459A-843E-28034662B476}" dt="2024-06-28T14:25:37.530" v="207" actId="20577"/>
          <ac:spMkLst>
            <pc:docMk/>
            <pc:sldMk cId="862820502" sldId="276"/>
            <ac:spMk id="2" creationId="{BAAA54E1-13D4-F82B-E464-46F80DD16F2F}"/>
          </ac:spMkLst>
        </pc:spChg>
        <pc:picChg chg="add del mod">
          <ac:chgData name="Tsenum Joseph Luper" userId="sycedtRSpUtzzPCViQ5ldMFLPHQHCaTpl4KPQnGysTE=" providerId="None" clId="Web-{DD1F7E27-1DF0-459A-843E-28034662B476}" dt="2024-06-28T14:30:56.061" v="213"/>
          <ac:picMkLst>
            <pc:docMk/>
            <pc:sldMk cId="862820502" sldId="276"/>
            <ac:picMk id="3" creationId="{65C7D8FF-7E54-C877-CF5A-99C59E0C70CB}"/>
          </ac:picMkLst>
        </pc:picChg>
      </pc:sldChg>
    </pc:docChg>
  </pc:docChgLst>
  <pc:docChgLst>
    <pc:chgData name="Tsenum Joseph Luper" userId="sycedtRSpUtzzPCViQ5ldMFLPHQHCaTpl4KPQnGysTE=" providerId="None" clId="Web-{D3360561-37F3-4130-A6F7-9A2C5FBA8FBD}"/>
    <pc:docChg chg="modSld">
      <pc:chgData name="Tsenum Joseph Luper" userId="sycedtRSpUtzzPCViQ5ldMFLPHQHCaTpl4KPQnGysTE=" providerId="None" clId="Web-{D3360561-37F3-4130-A6F7-9A2C5FBA8FBD}" dt="2024-06-28T14:42:02.907" v="13" actId="14100"/>
      <pc:docMkLst>
        <pc:docMk/>
      </pc:docMkLst>
      <pc:sldChg chg="modSp">
        <pc:chgData name="Tsenum Joseph Luper" userId="sycedtRSpUtzzPCViQ5ldMFLPHQHCaTpl4KPQnGysTE=" providerId="None" clId="Web-{D3360561-37F3-4130-A6F7-9A2C5FBA8FBD}" dt="2024-06-28T14:42:02.907" v="13" actId="14100"/>
        <pc:sldMkLst>
          <pc:docMk/>
          <pc:sldMk cId="2068161847" sldId="264"/>
        </pc:sldMkLst>
        <pc:picChg chg="mod">
          <ac:chgData name="Tsenum Joseph Luper" userId="sycedtRSpUtzzPCViQ5ldMFLPHQHCaTpl4KPQnGysTE=" providerId="None" clId="Web-{D3360561-37F3-4130-A6F7-9A2C5FBA8FBD}" dt="2024-06-28T14:42:02.907" v="13" actId="14100"/>
          <ac:picMkLst>
            <pc:docMk/>
            <pc:sldMk cId="2068161847" sldId="264"/>
            <ac:picMk id="6" creationId="{0DF52CA9-4CB1-B590-AE54-3233853385AB}"/>
          </ac:picMkLst>
        </pc:picChg>
      </pc:sldChg>
      <pc:sldChg chg="addSp modSp">
        <pc:chgData name="Tsenum Joseph Luper" userId="sycedtRSpUtzzPCViQ5ldMFLPHQHCaTpl4KPQnGysTE=" providerId="None" clId="Web-{D3360561-37F3-4130-A6F7-9A2C5FBA8FBD}" dt="2024-06-28T14:40:07.861" v="11" actId="14100"/>
        <pc:sldMkLst>
          <pc:docMk/>
          <pc:sldMk cId="1593261798" sldId="269"/>
        </pc:sldMkLst>
        <pc:picChg chg="add mod modCrop">
          <ac:chgData name="Tsenum Joseph Luper" userId="sycedtRSpUtzzPCViQ5ldMFLPHQHCaTpl4KPQnGysTE=" providerId="None" clId="Web-{D3360561-37F3-4130-A6F7-9A2C5FBA8FBD}" dt="2024-06-28T14:40:07.861" v="11" actId="14100"/>
          <ac:picMkLst>
            <pc:docMk/>
            <pc:sldMk cId="1593261798" sldId="269"/>
            <ac:picMk id="7" creationId="{B80ED295-B9E4-B25C-AE0A-B7C3D3FA2BE7}"/>
          </ac:picMkLst>
        </pc:picChg>
        <pc:cxnChg chg="mod">
          <ac:chgData name="Tsenum Joseph Luper" userId="sycedtRSpUtzzPCViQ5ldMFLPHQHCaTpl4KPQnGysTE=" providerId="None" clId="Web-{D3360561-37F3-4130-A6F7-9A2C5FBA8FBD}" dt="2024-06-28T14:39:52.971" v="8" actId="1076"/>
          <ac:cxnSpMkLst>
            <pc:docMk/>
            <pc:sldMk cId="1593261798" sldId="269"/>
            <ac:cxnSpMk id="5" creationId="{CBD0D59E-D2ED-AC2C-96DD-C88B5BD8ED09}"/>
          </ac:cxnSpMkLst>
        </pc:cxnChg>
        <pc:cxnChg chg="mod">
          <ac:chgData name="Tsenum Joseph Luper" userId="sycedtRSpUtzzPCViQ5ldMFLPHQHCaTpl4KPQnGysTE=" providerId="None" clId="Web-{D3360561-37F3-4130-A6F7-9A2C5FBA8FBD}" dt="2024-06-28T14:40:00.846" v="9" actId="14100"/>
          <ac:cxnSpMkLst>
            <pc:docMk/>
            <pc:sldMk cId="1593261798" sldId="269"/>
            <ac:cxnSpMk id="6" creationId="{51CA55A7-5BFF-31E2-9A35-AF843A15C9D5}"/>
          </ac:cxnSpMkLst>
        </pc:cxn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62C49E8-D85A-CB46-814F-541F85654AF9}" type="datetimeFigureOut">
              <a:rPr lang="en-US" smtClean="0"/>
              <a:t>7/16/25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E25FE5A-6CE3-F347-BFC6-A4A0892419DE}" type="slidenum">
              <a:rPr lang="en-US" smtClean="0"/>
              <a:t>‹#›</a:t>
            </a:fld>
            <a:endParaRPr lang="en-US"/>
          </a:p>
        </p:txBody>
      </p:sp>
    </p:spTree>
    <p:extLst>
      <p:ext uri="{BB962C8B-B14F-4D97-AF65-F5344CB8AC3E}">
        <p14:creationId xmlns:p14="http://schemas.microsoft.com/office/powerpoint/2010/main" val="23848851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Good afternoon everyone!</a:t>
            </a:r>
          </a:p>
          <a:p>
            <a:endParaRPr lang="en-US"/>
          </a:p>
          <a:p>
            <a:r>
              <a:rPr lang="en-US"/>
              <a:t>Thank you for being here today. </a:t>
            </a:r>
          </a:p>
          <a:p>
            <a:endParaRPr lang="en-US"/>
          </a:p>
          <a:p>
            <a:r>
              <a:rPr lang="en-US"/>
              <a:t>We are Bio-PrecisionAI  we’re passionate about changing the game in drug discovery using AI.  Right now, we’re focused on developing small drug molecules for Parkinson’s disease, a condition that impacts over 10 million people worldwide and still doesn’t have a cure.</a:t>
            </a:r>
          </a:p>
          <a:p>
            <a:endParaRPr lang="en-US"/>
          </a:p>
          <a:p>
            <a:r>
              <a:rPr lang="en-US"/>
              <a:t>Our AI platform is designed to accelerate drug discovery, improve treatment outcomes, and address the urgent needs of patients. Now, we’d like to take you through how we’re turning this vision into reality.</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7/16/25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7/16/25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7/16/25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7/16/25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7/16/25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46CE7D5-CF57-46EF-B807-FDD0502418D4}" type="datetimeFigureOut">
              <a:rPr lang="en-US" smtClean="0"/>
              <a:t>7/16/25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46CE7D5-CF57-46EF-B807-FDD0502418D4}" type="datetimeFigureOut">
              <a:rPr lang="en-US" smtClean="0"/>
              <a:t>7/16/25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46CE7D5-CF57-46EF-B807-FDD0502418D4}" type="datetimeFigureOut">
              <a:rPr lang="en-US" smtClean="0"/>
              <a:t>7/16/25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7/16/25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7/16/25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7/16/25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7/16/25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svg"/><Relationship Id="rId3" Type="http://schemas.openxmlformats.org/officeDocument/2006/relationships/image" Target="../media/image1.jpeg"/><Relationship Id="rId7" Type="http://schemas.openxmlformats.org/officeDocument/2006/relationships/image" Target="../media/image5.svg"/><Relationship Id="rId12" Type="http://schemas.openxmlformats.org/officeDocument/2006/relationships/image" Target="../media/image10.png"/><Relationship Id="rId2" Type="http://schemas.openxmlformats.org/officeDocument/2006/relationships/notesSlide" Target="../notesSlides/notesSlide1.xml"/><Relationship Id="rId16" Type="http://schemas.openxmlformats.org/officeDocument/2006/relationships/image" Target="../media/image14.jpeg"/><Relationship Id="rId1" Type="http://schemas.openxmlformats.org/officeDocument/2006/relationships/slideLayout" Target="../slideLayouts/slideLayout7.xml"/><Relationship Id="rId6" Type="http://schemas.openxmlformats.org/officeDocument/2006/relationships/image" Target="../media/image4.png"/><Relationship Id="rId11" Type="http://schemas.openxmlformats.org/officeDocument/2006/relationships/image" Target="../media/image9.svg"/><Relationship Id="rId5" Type="http://schemas.openxmlformats.org/officeDocument/2006/relationships/image" Target="../media/image3.svg"/><Relationship Id="rId15" Type="http://schemas.openxmlformats.org/officeDocument/2006/relationships/image" Target="../media/image13.sv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svg"/><Relationship Id="rId14" Type="http://schemas.openxmlformats.org/officeDocument/2006/relationships/image" Target="../media/image12.png"/></Relationships>
</file>

<file path=ppt/slides/_rels/slide10.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hyperlink" Target="https://neliref.org/"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www.analyticssteps.com/blogs/6-major-branches-artificial-intelligence-ai" TargetMode="External"/><Relationship Id="rId2" Type="http://schemas.openxmlformats.org/officeDocument/2006/relationships/hyperlink" Target="https://www.mckinsey.com/featured-insights/mckinsey-explainers/what-is-ai#/" TargetMode="External"/><Relationship Id="rId1" Type="http://schemas.openxmlformats.org/officeDocument/2006/relationships/slideLayout" Target="../slideLayouts/slideLayout2.xml"/><Relationship Id="rId6" Type="http://schemas.openxmlformats.org/officeDocument/2006/relationships/hyperlink" Target="https://www.analyticsvidhya.com/blog/2023/05/unleashing-the-power-of-autoencoders-applications-and-use-cases/" TargetMode="External"/><Relationship Id="rId5" Type="http://schemas.openxmlformats.org/officeDocument/2006/relationships/hyperlink" Target="https://www.analyticsvidhya.com/blog/author/premanand17/" TargetMode="External"/><Relationship Id="rId4" Type="http://schemas.openxmlformats.org/officeDocument/2006/relationships/hyperlink" Target="https://hai.stanford.edu/news/2023-state-ai-14-charts" TargetMode="External"/></Relationships>
</file>

<file path=ppt/slides/_rels/slide22.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46.svg"/><Relationship Id="rId18" Type="http://schemas.openxmlformats.org/officeDocument/2006/relationships/image" Target="../media/image51.png"/><Relationship Id="rId26" Type="http://schemas.openxmlformats.org/officeDocument/2006/relationships/image" Target="../media/image59.png"/><Relationship Id="rId3" Type="http://schemas.openxmlformats.org/officeDocument/2006/relationships/image" Target="../media/image36.svg"/><Relationship Id="rId21" Type="http://schemas.openxmlformats.org/officeDocument/2006/relationships/image" Target="../media/image54.svg"/><Relationship Id="rId7" Type="http://schemas.openxmlformats.org/officeDocument/2006/relationships/image" Target="../media/image40.svg"/><Relationship Id="rId12" Type="http://schemas.openxmlformats.org/officeDocument/2006/relationships/image" Target="../media/image45.png"/><Relationship Id="rId17" Type="http://schemas.openxmlformats.org/officeDocument/2006/relationships/image" Target="../media/image50.svg"/><Relationship Id="rId25" Type="http://schemas.openxmlformats.org/officeDocument/2006/relationships/image" Target="../media/image58.png"/><Relationship Id="rId2" Type="http://schemas.openxmlformats.org/officeDocument/2006/relationships/image" Target="../media/image35.png"/><Relationship Id="rId16" Type="http://schemas.openxmlformats.org/officeDocument/2006/relationships/image" Target="../media/image49.png"/><Relationship Id="rId20" Type="http://schemas.openxmlformats.org/officeDocument/2006/relationships/image" Target="../media/image53.png"/><Relationship Id="rId1" Type="http://schemas.openxmlformats.org/officeDocument/2006/relationships/slideLayout" Target="../slideLayouts/slideLayout7.xml"/><Relationship Id="rId6" Type="http://schemas.openxmlformats.org/officeDocument/2006/relationships/image" Target="../media/image39.png"/><Relationship Id="rId11" Type="http://schemas.openxmlformats.org/officeDocument/2006/relationships/image" Target="../media/image44.svg"/><Relationship Id="rId24" Type="http://schemas.openxmlformats.org/officeDocument/2006/relationships/image" Target="../media/image57.png"/><Relationship Id="rId5" Type="http://schemas.openxmlformats.org/officeDocument/2006/relationships/image" Target="../media/image38.svg"/><Relationship Id="rId15" Type="http://schemas.openxmlformats.org/officeDocument/2006/relationships/image" Target="../media/image48.svg"/><Relationship Id="rId23" Type="http://schemas.openxmlformats.org/officeDocument/2006/relationships/image" Target="../media/image56.svg"/><Relationship Id="rId10" Type="http://schemas.openxmlformats.org/officeDocument/2006/relationships/image" Target="../media/image43.png"/><Relationship Id="rId19" Type="http://schemas.openxmlformats.org/officeDocument/2006/relationships/image" Target="../media/image52.svg"/><Relationship Id="rId4" Type="http://schemas.openxmlformats.org/officeDocument/2006/relationships/image" Target="../media/image37.png"/><Relationship Id="rId9" Type="http://schemas.openxmlformats.org/officeDocument/2006/relationships/image" Target="../media/image42.svg"/><Relationship Id="rId14" Type="http://schemas.openxmlformats.org/officeDocument/2006/relationships/image" Target="../media/image47.png"/><Relationship Id="rId22" Type="http://schemas.openxmlformats.org/officeDocument/2006/relationships/image" Target="../media/image55.png"/><Relationship Id="rId27" Type="http://schemas.openxmlformats.org/officeDocument/2006/relationships/image" Target="../media/image60.sv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towardsdatascience.com/how-to-split-data-into-three-sets-train-validation-and-test-and-why-e50d22d3e54c" TargetMode="External"/><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260600" y="3219263"/>
            <a:ext cx="5931401" cy="5931401"/>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alpha val="45882"/>
              </a:srgbClr>
            </a:solid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US" sz="800"/>
            </a:p>
          </p:txBody>
        </p:sp>
        <p:sp>
          <p:nvSpPr>
            <p:cNvPr id="4" name="TextBox 4"/>
            <p:cNvSpPr txBox="1"/>
            <p:nvPr/>
          </p:nvSpPr>
          <p:spPr>
            <a:xfrm>
              <a:off x="76200" y="28575"/>
              <a:ext cx="660400" cy="708025"/>
            </a:xfrm>
            <a:prstGeom prst="rect">
              <a:avLst/>
            </a:prstGeom>
          </p:spPr>
          <p:txBody>
            <a:bodyPr lIns="33867" tIns="33867" rIns="33867" bIns="33867"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lnSpc>
                  <a:spcPts val="2147"/>
                </a:lnSpc>
              </a:pPr>
              <a:endParaRPr sz="800"/>
            </a:p>
          </p:txBody>
        </p:sp>
      </p:grpSp>
      <p:grpSp>
        <p:nvGrpSpPr>
          <p:cNvPr id="5" name="Group 5"/>
          <p:cNvGrpSpPr>
            <a:grpSpLocks noChangeAspect="1"/>
          </p:cNvGrpSpPr>
          <p:nvPr/>
        </p:nvGrpSpPr>
        <p:grpSpPr>
          <a:xfrm>
            <a:off x="8601985" y="1390456"/>
            <a:ext cx="3518449" cy="6961855"/>
            <a:chOff x="0" y="0"/>
            <a:chExt cx="2620010" cy="5184140"/>
          </a:xfrm>
        </p:grpSpPr>
        <p:sp>
          <p:nvSpPr>
            <p:cNvPr id="6" name="Freeform 6"/>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US" sz="800"/>
            </a:p>
          </p:txBody>
        </p:sp>
        <p:sp>
          <p:nvSpPr>
            <p:cNvPr id="7" name="Freeform 7"/>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3"/>
              <a:stretch>
                <a:fillRect l="-84999" r="-31703"/>
              </a:stretch>
            </a:blip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US" sz="800"/>
            </a:p>
          </p:txBody>
        </p:sp>
        <p:sp>
          <p:nvSpPr>
            <p:cNvPr id="8" name="Freeform 8"/>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US" sz="800"/>
            </a:p>
          </p:txBody>
        </p:sp>
        <p:sp>
          <p:nvSpPr>
            <p:cNvPr id="9" name="Freeform 9"/>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55555"/>
            </a:solid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US" sz="800"/>
            </a:p>
          </p:txBody>
        </p:sp>
        <p:sp>
          <p:nvSpPr>
            <p:cNvPr id="10" name="Freeform 10"/>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US" sz="800"/>
            </a:p>
          </p:txBody>
        </p:sp>
        <p:sp>
          <p:nvSpPr>
            <p:cNvPr id="11" name="Freeform 11"/>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US" sz="800"/>
            </a:p>
          </p:txBody>
        </p:sp>
        <p:sp>
          <p:nvSpPr>
            <p:cNvPr id="12" name="Freeform 12"/>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US" sz="800"/>
            </a:p>
          </p:txBody>
        </p:sp>
        <p:sp>
          <p:nvSpPr>
            <p:cNvPr id="13" name="Freeform 13"/>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US" sz="800"/>
            </a:p>
          </p:txBody>
        </p:sp>
        <p:sp>
          <p:nvSpPr>
            <p:cNvPr id="14" name="Freeform 14"/>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US" sz="800"/>
            </a:p>
          </p:txBody>
        </p:sp>
      </p:grpSp>
      <p:grpSp>
        <p:nvGrpSpPr>
          <p:cNvPr id="15" name="Group 15"/>
          <p:cNvGrpSpPr/>
          <p:nvPr/>
        </p:nvGrpSpPr>
        <p:grpSpPr>
          <a:xfrm>
            <a:off x="10023109" y="-798172"/>
            <a:ext cx="2023862" cy="2023862"/>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38DBFF">
                    <a:alpha val="43000"/>
                  </a:srgbClr>
                </a:gs>
                <a:gs pos="50000">
                  <a:srgbClr val="045FDB">
                    <a:alpha val="43000"/>
                  </a:srgbClr>
                </a:gs>
                <a:gs pos="100000">
                  <a:srgbClr val="045FDB">
                    <a:alpha val="43000"/>
                  </a:srgbClr>
                </a:gs>
              </a:gsLst>
              <a:lin ang="0"/>
            </a:grad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US" sz="800"/>
            </a:p>
          </p:txBody>
        </p:sp>
        <p:sp>
          <p:nvSpPr>
            <p:cNvPr id="17" name="TextBox 17"/>
            <p:cNvSpPr txBox="1"/>
            <p:nvPr/>
          </p:nvSpPr>
          <p:spPr>
            <a:xfrm>
              <a:off x="76200" y="28575"/>
              <a:ext cx="660400" cy="708025"/>
            </a:xfrm>
            <a:prstGeom prst="rect">
              <a:avLst/>
            </a:prstGeom>
          </p:spPr>
          <p:txBody>
            <a:bodyPr lIns="33867" tIns="33867" rIns="33867" bIns="33867"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lnSpc>
                  <a:spcPts val="2147"/>
                </a:lnSpc>
              </a:pPr>
              <a:endParaRPr sz="800"/>
            </a:p>
          </p:txBody>
        </p:sp>
      </p:grpSp>
      <p:grpSp>
        <p:nvGrpSpPr>
          <p:cNvPr id="18" name="Group 18"/>
          <p:cNvGrpSpPr/>
          <p:nvPr/>
        </p:nvGrpSpPr>
        <p:grpSpPr>
          <a:xfrm>
            <a:off x="11094898" y="685800"/>
            <a:ext cx="822605" cy="822605"/>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5DE0E6">
                    <a:alpha val="100000"/>
                  </a:srgbClr>
                </a:gs>
                <a:gs pos="100000">
                  <a:srgbClr val="004AAD">
                    <a:alpha val="100000"/>
                  </a:srgbClr>
                </a:gs>
              </a:gsLst>
              <a:lin ang="0"/>
            </a:grad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US" sz="800"/>
            </a:p>
          </p:txBody>
        </p:sp>
        <p:sp>
          <p:nvSpPr>
            <p:cNvPr id="20" name="TextBox 20"/>
            <p:cNvSpPr txBox="1"/>
            <p:nvPr/>
          </p:nvSpPr>
          <p:spPr>
            <a:xfrm>
              <a:off x="76200" y="28575"/>
              <a:ext cx="660400" cy="708025"/>
            </a:xfrm>
            <a:prstGeom prst="rect">
              <a:avLst/>
            </a:prstGeom>
          </p:spPr>
          <p:txBody>
            <a:bodyPr lIns="33867" tIns="33867" rIns="33867" bIns="33867"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lnSpc>
                  <a:spcPts val="2147"/>
                </a:lnSpc>
              </a:pPr>
              <a:endParaRPr sz="800"/>
            </a:p>
          </p:txBody>
        </p:sp>
      </p:grpSp>
      <p:sp>
        <p:nvSpPr>
          <p:cNvPr id="21" name="Freeform 21"/>
          <p:cNvSpPr/>
          <p:nvPr/>
        </p:nvSpPr>
        <p:spPr>
          <a:xfrm flipH="1">
            <a:off x="-3523478" y="-604919"/>
            <a:ext cx="7338786" cy="3715261"/>
          </a:xfrm>
          <a:custGeom>
            <a:avLst/>
            <a:gdLst/>
            <a:ahLst/>
            <a:cxnLst/>
            <a:rect l="l" t="t" r="r" b="b"/>
            <a:pathLst>
              <a:path w="11008179" h="5572891">
                <a:moveTo>
                  <a:pt x="11008180" y="0"/>
                </a:moveTo>
                <a:lnTo>
                  <a:pt x="0" y="0"/>
                </a:lnTo>
                <a:lnTo>
                  <a:pt x="0" y="5572891"/>
                </a:lnTo>
                <a:lnTo>
                  <a:pt x="11008180" y="5572891"/>
                </a:lnTo>
                <a:lnTo>
                  <a:pt x="1100818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US" sz="800"/>
          </a:p>
        </p:txBody>
      </p:sp>
      <p:sp>
        <p:nvSpPr>
          <p:cNvPr id="23" name="Freeform 23"/>
          <p:cNvSpPr/>
          <p:nvPr/>
        </p:nvSpPr>
        <p:spPr>
          <a:xfrm>
            <a:off x="0" y="6043391"/>
            <a:ext cx="8750879" cy="528593"/>
          </a:xfrm>
          <a:custGeom>
            <a:avLst/>
            <a:gdLst/>
            <a:ahLst/>
            <a:cxnLst/>
            <a:rect l="l" t="t" r="r" b="b"/>
            <a:pathLst>
              <a:path w="12123446" h="697098">
                <a:moveTo>
                  <a:pt x="0" y="0"/>
                </a:moveTo>
                <a:lnTo>
                  <a:pt x="12123446" y="0"/>
                </a:lnTo>
                <a:lnTo>
                  <a:pt x="12123446" y="697098"/>
                </a:lnTo>
                <a:lnTo>
                  <a:pt x="0" y="69709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US" sz="800"/>
          </a:p>
        </p:txBody>
      </p:sp>
      <p:sp>
        <p:nvSpPr>
          <p:cNvPr id="24" name="Freeform 24"/>
          <p:cNvSpPr/>
          <p:nvPr/>
        </p:nvSpPr>
        <p:spPr>
          <a:xfrm>
            <a:off x="71566" y="6240065"/>
            <a:ext cx="151717" cy="176929"/>
          </a:xfrm>
          <a:custGeom>
            <a:avLst/>
            <a:gdLst/>
            <a:ahLst/>
            <a:cxnLst/>
            <a:rect l="l" t="t" r="r" b="b"/>
            <a:pathLst>
              <a:path w="227575" h="265394">
                <a:moveTo>
                  <a:pt x="0" y="0"/>
                </a:moveTo>
                <a:lnTo>
                  <a:pt x="227575" y="0"/>
                </a:lnTo>
                <a:lnTo>
                  <a:pt x="227575" y="265394"/>
                </a:lnTo>
                <a:lnTo>
                  <a:pt x="0" y="26539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US" sz="800"/>
          </a:p>
        </p:txBody>
      </p:sp>
      <p:sp>
        <p:nvSpPr>
          <p:cNvPr id="25" name="Freeform 25"/>
          <p:cNvSpPr/>
          <p:nvPr/>
        </p:nvSpPr>
        <p:spPr>
          <a:xfrm>
            <a:off x="1366655" y="6263810"/>
            <a:ext cx="159387" cy="151617"/>
          </a:xfrm>
          <a:custGeom>
            <a:avLst/>
            <a:gdLst/>
            <a:ahLst/>
            <a:cxnLst/>
            <a:rect l="l" t="t" r="r" b="b"/>
            <a:pathLst>
              <a:path w="239081" h="227425">
                <a:moveTo>
                  <a:pt x="0" y="0"/>
                </a:moveTo>
                <a:lnTo>
                  <a:pt x="239081" y="0"/>
                </a:lnTo>
                <a:lnTo>
                  <a:pt x="239081" y="227425"/>
                </a:lnTo>
                <a:lnTo>
                  <a:pt x="0" y="22742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US" sz="800"/>
          </a:p>
        </p:txBody>
      </p:sp>
      <p:sp>
        <p:nvSpPr>
          <p:cNvPr id="26" name="Freeform 26"/>
          <p:cNvSpPr/>
          <p:nvPr/>
        </p:nvSpPr>
        <p:spPr>
          <a:xfrm>
            <a:off x="2931999" y="6257236"/>
            <a:ext cx="164764" cy="164764"/>
          </a:xfrm>
          <a:custGeom>
            <a:avLst/>
            <a:gdLst/>
            <a:ahLst/>
            <a:cxnLst/>
            <a:rect l="l" t="t" r="r" b="b"/>
            <a:pathLst>
              <a:path w="247146" h="247146">
                <a:moveTo>
                  <a:pt x="0" y="0"/>
                </a:moveTo>
                <a:lnTo>
                  <a:pt x="247147" y="0"/>
                </a:lnTo>
                <a:lnTo>
                  <a:pt x="247147" y="247146"/>
                </a:lnTo>
                <a:lnTo>
                  <a:pt x="0" y="247146"/>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US" sz="800"/>
          </a:p>
        </p:txBody>
      </p:sp>
      <p:sp>
        <p:nvSpPr>
          <p:cNvPr id="27" name="Freeform 27"/>
          <p:cNvSpPr/>
          <p:nvPr/>
        </p:nvSpPr>
        <p:spPr>
          <a:xfrm>
            <a:off x="5173879" y="6328530"/>
            <a:ext cx="132445" cy="132445"/>
          </a:xfrm>
          <a:custGeom>
            <a:avLst/>
            <a:gdLst/>
            <a:ahLst/>
            <a:cxnLst/>
            <a:rect l="l" t="t" r="r" b="b"/>
            <a:pathLst>
              <a:path w="198667" h="198667">
                <a:moveTo>
                  <a:pt x="0" y="0"/>
                </a:moveTo>
                <a:lnTo>
                  <a:pt x="198666" y="0"/>
                </a:lnTo>
                <a:lnTo>
                  <a:pt x="198666" y="198667"/>
                </a:lnTo>
                <a:lnTo>
                  <a:pt x="0" y="198667"/>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US" sz="800"/>
          </a:p>
        </p:txBody>
      </p:sp>
      <p:grpSp>
        <p:nvGrpSpPr>
          <p:cNvPr id="28" name="Group 28"/>
          <p:cNvGrpSpPr/>
          <p:nvPr/>
        </p:nvGrpSpPr>
        <p:grpSpPr>
          <a:xfrm>
            <a:off x="5151995" y="6307688"/>
            <a:ext cx="163243" cy="151950"/>
            <a:chOff x="0" y="0"/>
            <a:chExt cx="292427" cy="272198"/>
          </a:xfrm>
        </p:grpSpPr>
        <p:sp>
          <p:nvSpPr>
            <p:cNvPr id="29" name="Freeform 29"/>
            <p:cNvSpPr/>
            <p:nvPr/>
          </p:nvSpPr>
          <p:spPr>
            <a:xfrm>
              <a:off x="0" y="0"/>
              <a:ext cx="292427" cy="272198"/>
            </a:xfrm>
            <a:custGeom>
              <a:avLst/>
              <a:gdLst/>
              <a:ahLst/>
              <a:cxnLst/>
              <a:rect l="l" t="t" r="r" b="b"/>
              <a:pathLst>
                <a:path w="292427" h="272198">
                  <a:moveTo>
                    <a:pt x="94851" y="0"/>
                  </a:moveTo>
                  <a:lnTo>
                    <a:pt x="197576" y="0"/>
                  </a:lnTo>
                  <a:cubicBezTo>
                    <a:pt x="249961" y="0"/>
                    <a:pt x="292427" y="42466"/>
                    <a:pt x="292427" y="94851"/>
                  </a:cubicBezTo>
                  <a:lnTo>
                    <a:pt x="292427" y="177346"/>
                  </a:lnTo>
                  <a:cubicBezTo>
                    <a:pt x="292427" y="229731"/>
                    <a:pt x="249961" y="272198"/>
                    <a:pt x="197576" y="272198"/>
                  </a:cubicBezTo>
                  <a:lnTo>
                    <a:pt x="94851" y="272198"/>
                  </a:lnTo>
                  <a:cubicBezTo>
                    <a:pt x="42466" y="272198"/>
                    <a:pt x="0" y="229731"/>
                    <a:pt x="0" y="177346"/>
                  </a:cubicBezTo>
                  <a:lnTo>
                    <a:pt x="0" y="94851"/>
                  </a:lnTo>
                  <a:cubicBezTo>
                    <a:pt x="0" y="42466"/>
                    <a:pt x="42466" y="0"/>
                    <a:pt x="94851" y="0"/>
                  </a:cubicBezTo>
                  <a:close/>
                </a:path>
              </a:pathLst>
            </a:custGeom>
            <a:solidFill>
              <a:srgbClr val="000000">
                <a:alpha val="0"/>
              </a:srgbClr>
            </a:solidFill>
            <a:ln w="9525" cap="sq">
              <a:solidFill>
                <a:srgbClr val="FFFFFF"/>
              </a:solidFill>
              <a:prstDash val="solid"/>
              <a:miter/>
            </a:ln>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US" sz="800"/>
            </a:p>
          </p:txBody>
        </p:sp>
        <p:sp>
          <p:nvSpPr>
            <p:cNvPr id="30" name="TextBox 30"/>
            <p:cNvSpPr txBox="1"/>
            <p:nvPr/>
          </p:nvSpPr>
          <p:spPr>
            <a:xfrm>
              <a:off x="0" y="-9525"/>
              <a:ext cx="292427" cy="281723"/>
            </a:xfrm>
            <a:prstGeom prst="rect">
              <a:avLst/>
            </a:prstGeom>
          </p:spPr>
          <p:txBody>
            <a:bodyPr lIns="33867" tIns="33867" rIns="33867" bIns="33867"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lnSpc>
                  <a:spcPts val="279"/>
                </a:lnSpc>
                <a:spcBef>
                  <a:spcPct val="0"/>
                </a:spcBef>
              </a:pPr>
              <a:endParaRPr sz="800"/>
            </a:p>
          </p:txBody>
        </p:sp>
      </p:grpSp>
      <p:sp>
        <p:nvSpPr>
          <p:cNvPr id="32" name="TextBox 32"/>
          <p:cNvSpPr txBox="1"/>
          <p:nvPr/>
        </p:nvSpPr>
        <p:spPr>
          <a:xfrm>
            <a:off x="841590" y="2829720"/>
            <a:ext cx="6979943" cy="1231106"/>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4800"/>
              </a:lnSpc>
            </a:pPr>
            <a:r>
              <a:rPr lang="en-US" sz="4000" b="1" dirty="0">
                <a:solidFill>
                  <a:srgbClr val="002060"/>
                </a:solidFill>
                <a:ea typeface="+mj-lt"/>
                <a:cs typeface="+mj-lt"/>
              </a:rPr>
              <a:t>2</a:t>
            </a:r>
            <a:r>
              <a:rPr lang="en-US" sz="4000" b="1" baseline="30000" dirty="0">
                <a:solidFill>
                  <a:srgbClr val="002060"/>
                </a:solidFill>
                <a:ea typeface="+mj-lt"/>
                <a:cs typeface="+mj-lt"/>
              </a:rPr>
              <a:t>nd</a:t>
            </a:r>
            <a:r>
              <a:rPr lang="en-US" sz="4000" b="1" dirty="0">
                <a:solidFill>
                  <a:srgbClr val="002060"/>
                </a:solidFill>
                <a:ea typeface="+mj-lt"/>
                <a:cs typeface="+mj-lt"/>
              </a:rPr>
              <a:t> Data Science &amp; AI Summer School 2025</a:t>
            </a:r>
            <a:endParaRPr lang="en-US" sz="4000" b="1" dirty="0">
              <a:solidFill>
                <a:srgbClr val="2E2E2E"/>
              </a:solidFill>
              <a:latin typeface="Montserrat Bold"/>
              <a:ea typeface="Montserrat Bold"/>
              <a:cs typeface="Montserrat Bold"/>
            </a:endParaRPr>
          </a:p>
        </p:txBody>
      </p:sp>
      <p:sp>
        <p:nvSpPr>
          <p:cNvPr id="33" name="TextBox 33"/>
          <p:cNvSpPr txBox="1"/>
          <p:nvPr/>
        </p:nvSpPr>
        <p:spPr>
          <a:xfrm>
            <a:off x="899353" y="4209068"/>
            <a:ext cx="6767490" cy="276999"/>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r>
              <a:rPr lang="en-US" sz="1800" b="1" dirty="0">
                <a:ea typeface="+mn-lt"/>
                <a:cs typeface="+mn-lt"/>
              </a:rPr>
              <a:t>Introduction to NLP, LLMs, Generative AI &amp; Foundation Models</a:t>
            </a:r>
          </a:p>
        </p:txBody>
      </p:sp>
      <p:sp>
        <p:nvSpPr>
          <p:cNvPr id="35" name="TextBox 35"/>
          <p:cNvSpPr txBox="1"/>
          <p:nvPr/>
        </p:nvSpPr>
        <p:spPr>
          <a:xfrm>
            <a:off x="354047" y="6276132"/>
            <a:ext cx="975087" cy="148973"/>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lnSpc>
                <a:spcPts val="1235"/>
              </a:lnSpc>
              <a:spcBef>
                <a:spcPct val="0"/>
              </a:spcBef>
            </a:pPr>
            <a:r>
              <a:rPr lang="en-US" sz="882">
                <a:solidFill>
                  <a:srgbClr val="000000"/>
                </a:solidFill>
                <a:latin typeface="Quicksand"/>
                <a:ea typeface="Quicksand"/>
                <a:cs typeface="Quicksand"/>
                <a:sym typeface="Quicksand"/>
              </a:rPr>
              <a:t>+1 (678) 975-5615</a:t>
            </a:r>
          </a:p>
        </p:txBody>
      </p:sp>
      <p:sp>
        <p:nvSpPr>
          <p:cNvPr id="36" name="TextBox 36"/>
          <p:cNvSpPr txBox="1"/>
          <p:nvPr/>
        </p:nvSpPr>
        <p:spPr>
          <a:xfrm>
            <a:off x="1557550" y="6276132"/>
            <a:ext cx="1336928" cy="148973"/>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lnSpc>
                <a:spcPts val="1235"/>
              </a:lnSpc>
              <a:spcBef>
                <a:spcPct val="0"/>
              </a:spcBef>
            </a:pPr>
            <a:r>
              <a:rPr lang="en-US" sz="850">
                <a:solidFill>
                  <a:srgbClr val="000000"/>
                </a:solidFill>
                <a:latin typeface="Quicksand"/>
                <a:ea typeface="Quicksand"/>
                <a:cs typeface="Quicksand"/>
                <a:sym typeface="Quicksand"/>
              </a:rPr>
              <a:t>www.neliref.org</a:t>
            </a:r>
            <a:endParaRPr lang="en-US" sz="882">
              <a:solidFill>
                <a:srgbClr val="000000"/>
              </a:solidFill>
              <a:latin typeface="Quicksand"/>
              <a:ea typeface="Quicksand"/>
              <a:cs typeface="Quicksand"/>
              <a:sym typeface="Quicksand"/>
            </a:endParaRPr>
          </a:p>
        </p:txBody>
      </p:sp>
      <p:sp>
        <p:nvSpPr>
          <p:cNvPr id="37" name="TextBox 37"/>
          <p:cNvSpPr txBox="1"/>
          <p:nvPr/>
        </p:nvSpPr>
        <p:spPr>
          <a:xfrm>
            <a:off x="5314384" y="6328795"/>
            <a:ext cx="2352459" cy="145296"/>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lnSpc>
                <a:spcPts val="1235"/>
              </a:lnSpc>
              <a:spcBef>
                <a:spcPct val="0"/>
              </a:spcBef>
            </a:pPr>
            <a:r>
              <a:rPr lang="en-US" sz="850">
                <a:solidFill>
                  <a:srgbClr val="000000"/>
                </a:solidFill>
                <a:latin typeface="Quicksand"/>
                <a:sym typeface="Quicksand"/>
              </a:rPr>
              <a:t>New Life Research Foundation (NELIREF) Ltd/</a:t>
            </a:r>
            <a:r>
              <a:rPr lang="en-US" sz="850" err="1">
                <a:solidFill>
                  <a:srgbClr val="000000"/>
                </a:solidFill>
                <a:latin typeface="Quicksand"/>
                <a:sym typeface="Quicksand"/>
              </a:rPr>
              <a:t>Gte</a:t>
            </a:r>
            <a:endParaRPr lang="en-US" err="1"/>
          </a:p>
        </p:txBody>
      </p:sp>
      <p:sp>
        <p:nvSpPr>
          <p:cNvPr id="38" name="TextBox 16">
            <a:extLst>
              <a:ext uri="{FF2B5EF4-FFF2-40B4-BE49-F238E27FC236}">
                <a16:creationId xmlns:a16="http://schemas.microsoft.com/office/drawing/2014/main" id="{F84371C9-8424-0493-1656-0D420AB0AF98}"/>
              </a:ext>
            </a:extLst>
          </p:cNvPr>
          <p:cNvSpPr txBox="1"/>
          <p:nvPr/>
        </p:nvSpPr>
        <p:spPr>
          <a:xfrm>
            <a:off x="3157589" y="6233434"/>
            <a:ext cx="1842329" cy="218842"/>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lnSpc>
                <a:spcPts val="1897"/>
              </a:lnSpc>
              <a:spcBef>
                <a:spcPct val="0"/>
              </a:spcBef>
            </a:pPr>
            <a:r>
              <a:rPr lang="en-US" sz="1050">
                <a:solidFill>
                  <a:srgbClr val="000000"/>
                </a:solidFill>
                <a:latin typeface="Quicksand"/>
                <a:ea typeface="Quicksand"/>
                <a:cs typeface="Quicksand"/>
                <a:sym typeface="Quicksand"/>
              </a:rPr>
              <a:t>contact@neliref.org</a:t>
            </a:r>
          </a:p>
        </p:txBody>
      </p:sp>
      <p:pic>
        <p:nvPicPr>
          <p:cNvPr id="34" name="Picture 33" descr="A logo of a bird&#10;&#10;AI-generated content may be incorrect.">
            <a:extLst>
              <a:ext uri="{FF2B5EF4-FFF2-40B4-BE49-F238E27FC236}">
                <a16:creationId xmlns:a16="http://schemas.microsoft.com/office/drawing/2014/main" id="{F9D6C35A-51A2-CB1B-7321-B1C09995CA64}"/>
              </a:ext>
            </a:extLst>
          </p:cNvPr>
          <p:cNvPicPr>
            <a:picLocks noChangeAspect="1"/>
          </p:cNvPicPr>
          <p:nvPr/>
        </p:nvPicPr>
        <p:blipFill>
          <a:blip r:embed="rId16"/>
          <a:stretch>
            <a:fillRect/>
          </a:stretch>
        </p:blipFill>
        <p:spPr>
          <a:xfrm>
            <a:off x="490788" y="121866"/>
            <a:ext cx="2800350" cy="2514600"/>
          </a:xfrm>
          <a:prstGeom prst="rect">
            <a:avLst/>
          </a:prstGeom>
        </p:spPr>
      </p:pic>
      <p:sp>
        <p:nvSpPr>
          <p:cNvPr id="22" name="TextBox 21">
            <a:extLst>
              <a:ext uri="{FF2B5EF4-FFF2-40B4-BE49-F238E27FC236}">
                <a16:creationId xmlns:a16="http://schemas.microsoft.com/office/drawing/2014/main" id="{19D53BF0-3A5C-8644-0B1A-36F43FC8CCC2}"/>
              </a:ext>
            </a:extLst>
          </p:cNvPr>
          <p:cNvSpPr txBox="1"/>
          <p:nvPr/>
        </p:nvSpPr>
        <p:spPr>
          <a:xfrm>
            <a:off x="796322" y="4273223"/>
            <a:ext cx="7498598" cy="1809726"/>
          </a:xfrm>
          <a:prstGeom prst="rect">
            <a:avLst/>
          </a:prstGeom>
          <a:noFill/>
        </p:spPr>
        <p:txBody>
          <a:bodyPr wrap="square">
            <a:spAutoFit/>
          </a:bodyPr>
          <a:lstStyle/>
          <a:p>
            <a:pPr algn="ctr"/>
            <a:r>
              <a:rPr lang="en-US" sz="2160" b="1" dirty="0">
                <a:solidFill>
                  <a:schemeClr val="tx1">
                    <a:lumMod val="95000"/>
                    <a:lumOff val="5000"/>
                  </a:schemeClr>
                </a:solidFill>
                <a:latin typeface="+mn-lt"/>
              </a:rPr>
              <a:t> </a:t>
            </a:r>
          </a:p>
          <a:p>
            <a:r>
              <a:rPr lang="en-US" b="1" dirty="0">
                <a:latin typeface="+mn-lt"/>
              </a:rPr>
              <a:t>Instructor: </a:t>
            </a:r>
            <a:r>
              <a:rPr lang="en-US" dirty="0">
                <a:latin typeface="+mn-lt"/>
              </a:rPr>
              <a:t>Joseph Luper Tsenum</a:t>
            </a:r>
          </a:p>
          <a:p>
            <a:endParaRPr lang="en-US" dirty="0">
              <a:latin typeface="+mn-lt"/>
            </a:endParaRPr>
          </a:p>
          <a:p>
            <a:r>
              <a:rPr lang="en-US" b="1" dirty="0">
                <a:latin typeface="+mn-lt"/>
              </a:rPr>
              <a:t>Teaching Assistants (TAs): </a:t>
            </a:r>
            <a:r>
              <a:rPr lang="en-US" dirty="0"/>
              <a:t>Alexander Takele Mengesha, Amos </a:t>
            </a:r>
            <a:r>
              <a:rPr lang="en-US" dirty="0" err="1"/>
              <a:t>Aondover</a:t>
            </a:r>
            <a:r>
              <a:rPr lang="en-US" dirty="0"/>
              <a:t> </a:t>
            </a:r>
            <a:r>
              <a:rPr lang="en-US" dirty="0" err="1"/>
              <a:t>Kwaghfan</a:t>
            </a:r>
            <a:endParaRPr lang="en-US" sz="2160" b="1" dirty="0">
              <a:solidFill>
                <a:schemeClr val="tx1">
                  <a:lumMod val="95000"/>
                  <a:lumOff val="5000"/>
                </a:schemeClr>
              </a:solidFill>
              <a:latin typeface="+mn-lt"/>
              <a:cs typeface="Calibri Light"/>
            </a:endParaRPr>
          </a:p>
          <a:p>
            <a:pPr algn="ctr"/>
            <a:r>
              <a:rPr lang="en-US" b="1" dirty="0">
                <a:solidFill>
                  <a:schemeClr val="tx1">
                    <a:lumMod val="95000"/>
                    <a:lumOff val="5000"/>
                  </a:schemeClr>
                </a:solidFill>
                <a:latin typeface="+mn-lt"/>
                <a:cs typeface="Calibri Light"/>
              </a:rPr>
              <a:t>June 28, 2025</a:t>
            </a:r>
          </a:p>
        </p:txBody>
      </p:sp>
    </p:spTree>
    <p:extLst>
      <p:ext uri="{BB962C8B-B14F-4D97-AF65-F5344CB8AC3E}">
        <p14:creationId xmlns:p14="http://schemas.microsoft.com/office/powerpoint/2010/main" val="19715543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7303424-CD7C-D3B5-5C62-FF3A8488FF3C}"/>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BB0869A-0BE5-B3E9-F73D-2F3691E4D9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ABFA0A2-9325-2502-09F7-63899CF3D159}"/>
              </a:ext>
            </a:extLst>
          </p:cNvPr>
          <p:cNvSpPr>
            <a:spLocks noGrp="1"/>
          </p:cNvSpPr>
          <p:nvPr>
            <p:ph type="title"/>
          </p:nvPr>
        </p:nvSpPr>
        <p:spPr>
          <a:xfrm>
            <a:off x="967717" y="108406"/>
            <a:ext cx="4621553" cy="1360728"/>
          </a:xfrm>
        </p:spPr>
        <p:txBody>
          <a:bodyPr anchor="b">
            <a:normAutofit/>
          </a:bodyPr>
          <a:lstStyle/>
          <a:p>
            <a:r>
              <a:rPr lang="en-US" b="1" dirty="0">
                <a:cs typeface="Calibri Light"/>
              </a:rPr>
              <a:t>Tokenization</a:t>
            </a:r>
            <a:endParaRPr lang="en-US" b="1" dirty="0"/>
          </a:p>
        </p:txBody>
      </p:sp>
      <p:sp>
        <p:nvSpPr>
          <p:cNvPr id="3" name="Content Placeholder 2">
            <a:extLst>
              <a:ext uri="{FF2B5EF4-FFF2-40B4-BE49-F238E27FC236}">
                <a16:creationId xmlns:a16="http://schemas.microsoft.com/office/drawing/2014/main" id="{7AE926A3-5599-F169-0901-A2EF63EAB4CD}"/>
              </a:ext>
            </a:extLst>
          </p:cNvPr>
          <p:cNvSpPr>
            <a:spLocks noGrp="1"/>
          </p:cNvSpPr>
          <p:nvPr>
            <p:ph idx="1"/>
          </p:nvPr>
        </p:nvSpPr>
        <p:spPr>
          <a:xfrm>
            <a:off x="490727" y="1736608"/>
            <a:ext cx="4850893" cy="4165536"/>
          </a:xfrm>
        </p:spPr>
        <p:txBody>
          <a:bodyPr vert="horz" lIns="91440" tIns="45720" rIns="91440" bIns="45720" rtlCol="0">
            <a:noAutofit/>
          </a:bodyPr>
          <a:lstStyle/>
          <a:p>
            <a:r>
              <a:rPr lang="en-US" sz="2400" dirty="0"/>
              <a:t>In Natural Language Processing (NLP), a </a:t>
            </a:r>
            <a:r>
              <a:rPr lang="en-US" sz="2400" b="1" i="1" dirty="0"/>
              <a:t>token</a:t>
            </a:r>
            <a:r>
              <a:rPr lang="en-US" sz="2400" b="1" dirty="0"/>
              <a:t> </a:t>
            </a:r>
            <a:r>
              <a:rPr lang="en-US" sz="2400" dirty="0"/>
              <a:t>is an individual unit of text, such as a word, punctuation mark, or </a:t>
            </a:r>
            <a:r>
              <a:rPr lang="en-US" sz="2400" dirty="0" err="1"/>
              <a:t>subword</a:t>
            </a:r>
            <a:r>
              <a:rPr lang="en-US" sz="2400" dirty="0"/>
              <a:t> segment used for model processing.</a:t>
            </a:r>
          </a:p>
          <a:p>
            <a:r>
              <a:rPr lang="en-US" sz="2400" dirty="0"/>
              <a:t>The primary purpose of </a:t>
            </a:r>
            <a:r>
              <a:rPr lang="en-US" sz="2400" b="1" i="1" dirty="0"/>
              <a:t>embeddings</a:t>
            </a:r>
            <a:r>
              <a:rPr lang="en-US" sz="2400" dirty="0"/>
              <a:t> in Natural Language Processing (NLP) is to convert text into numerical vectors that capture semantic meaning</a:t>
            </a:r>
          </a:p>
          <a:p>
            <a:endParaRPr lang="en-US" sz="2400" dirty="0"/>
          </a:p>
          <a:p>
            <a:endParaRPr lang="en-US" sz="2400" dirty="0">
              <a:cs typeface="Calibri"/>
            </a:endParaRPr>
          </a:p>
        </p:txBody>
      </p:sp>
      <p:pic>
        <p:nvPicPr>
          <p:cNvPr id="5" name="Picture 4" descr="A screenshot of a computer&#10;&#10;AI-generated content may be incorrect.">
            <a:extLst>
              <a:ext uri="{FF2B5EF4-FFF2-40B4-BE49-F238E27FC236}">
                <a16:creationId xmlns:a16="http://schemas.microsoft.com/office/drawing/2014/main" id="{A9A90D27-725B-7ED8-392A-CD373FCC2302}"/>
              </a:ext>
            </a:extLst>
          </p:cNvPr>
          <p:cNvPicPr>
            <a:picLocks noChangeAspect="1"/>
          </p:cNvPicPr>
          <p:nvPr/>
        </p:nvPicPr>
        <p:blipFill>
          <a:blip r:embed="rId2">
            <a:extLst>
              <a:ext uri="{28A0092B-C50C-407E-A947-70E740481C1C}">
                <a14:useLocalDpi xmlns:a14="http://schemas.microsoft.com/office/drawing/2010/main" val="0"/>
              </a:ext>
            </a:extLst>
          </a:blip>
          <a:srcRect l="5292" t="15889"/>
          <a:stretch>
            <a:fillRect/>
          </a:stretch>
        </p:blipFill>
        <p:spPr>
          <a:xfrm>
            <a:off x="5589270" y="1895676"/>
            <a:ext cx="6355080" cy="3847400"/>
          </a:xfrm>
          <a:prstGeom prst="rect">
            <a:avLst/>
          </a:prstGeom>
        </p:spPr>
      </p:pic>
    </p:spTree>
    <p:extLst>
      <p:ext uri="{BB962C8B-B14F-4D97-AF65-F5344CB8AC3E}">
        <p14:creationId xmlns:p14="http://schemas.microsoft.com/office/powerpoint/2010/main" val="17158029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D075067-5EA1-EBD0-52ED-C73B18CFB2F4}"/>
            </a:ext>
          </a:extLst>
        </p:cNvPr>
        <p:cNvGrpSpPr/>
        <p:nvPr/>
      </p:nvGrpSpPr>
      <p:grpSpPr>
        <a:xfrm>
          <a:off x="0" y="0"/>
          <a:ext cx="0" cy="0"/>
          <a:chOff x="0" y="0"/>
          <a:chExt cx="0" cy="0"/>
        </a:xfrm>
      </p:grpSpPr>
      <p:sp>
        <p:nvSpPr>
          <p:cNvPr id="23" name="Rectangle 22">
            <a:extLst>
              <a:ext uri="{FF2B5EF4-FFF2-40B4-BE49-F238E27FC236}">
                <a16:creationId xmlns:a16="http://schemas.microsoft.com/office/drawing/2014/main" id="{9E90EB45-EEE9-4563-8179-65EF62AE09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E4E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screen shot of a computer&#10;&#10;AI-generated content may be incorrect.">
            <a:extLst>
              <a:ext uri="{FF2B5EF4-FFF2-40B4-BE49-F238E27FC236}">
                <a16:creationId xmlns:a16="http://schemas.microsoft.com/office/drawing/2014/main" id="{1C5DE76E-B7AE-203C-E803-7051C0D32C8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6433" y="1918097"/>
            <a:ext cx="5372100" cy="3021805"/>
          </a:xfrm>
          <a:prstGeom prst="rect">
            <a:avLst/>
          </a:prstGeom>
        </p:spPr>
      </p:pic>
      <p:sp>
        <p:nvSpPr>
          <p:cNvPr id="25" name="Rectangle 24">
            <a:extLst>
              <a:ext uri="{FF2B5EF4-FFF2-40B4-BE49-F238E27FC236}">
                <a16:creationId xmlns:a16="http://schemas.microsoft.com/office/drawing/2014/main" id="{23D0EF74-AD1E-4FD9-914D-8EC9058EBB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no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screenshot of a computer code&#10;&#10;AI-generated content may be incorrect.">
            <a:extLst>
              <a:ext uri="{FF2B5EF4-FFF2-40B4-BE49-F238E27FC236}">
                <a16:creationId xmlns:a16="http://schemas.microsoft.com/office/drawing/2014/main" id="{D746363F-09D7-731A-83C1-DBFB24DB07D3}"/>
              </a:ext>
            </a:extLst>
          </p:cNvPr>
          <p:cNvPicPr>
            <a:picLocks noChangeAspect="1"/>
          </p:cNvPicPr>
          <p:nvPr/>
        </p:nvPicPr>
        <p:blipFill>
          <a:blip r:embed="rId3"/>
          <a:stretch>
            <a:fillRect/>
          </a:stretch>
        </p:blipFill>
        <p:spPr>
          <a:xfrm>
            <a:off x="643466" y="742950"/>
            <a:ext cx="5372099" cy="5372099"/>
          </a:xfrm>
          <a:prstGeom prst="rect">
            <a:avLst/>
          </a:prstGeom>
        </p:spPr>
      </p:pic>
    </p:spTree>
    <p:extLst>
      <p:ext uri="{BB962C8B-B14F-4D97-AF65-F5344CB8AC3E}">
        <p14:creationId xmlns:p14="http://schemas.microsoft.com/office/powerpoint/2010/main" val="19038791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298AB7-35E9-03F2-F554-BFE92B0F02D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1C8884B-C1A2-A8AF-1065-8BF9B0401584}"/>
              </a:ext>
            </a:extLst>
          </p:cNvPr>
          <p:cNvSpPr>
            <a:spLocks noGrp="1"/>
          </p:cNvSpPr>
          <p:nvPr>
            <p:ph type="title"/>
          </p:nvPr>
        </p:nvSpPr>
        <p:spPr/>
        <p:txBody>
          <a:bodyPr>
            <a:normAutofit/>
          </a:bodyPr>
          <a:lstStyle/>
          <a:p>
            <a:r>
              <a:rPr lang="en-US" sz="5400" b="1" dirty="0"/>
              <a:t>Popular NLP Tasks</a:t>
            </a:r>
          </a:p>
        </p:txBody>
      </p:sp>
      <p:sp>
        <p:nvSpPr>
          <p:cNvPr id="3" name="Content Placeholder 2">
            <a:extLst>
              <a:ext uri="{FF2B5EF4-FFF2-40B4-BE49-F238E27FC236}">
                <a16:creationId xmlns:a16="http://schemas.microsoft.com/office/drawing/2014/main" id="{A19E5CC4-F033-DBB1-12B2-E4EC74A7AF95}"/>
              </a:ext>
            </a:extLst>
          </p:cNvPr>
          <p:cNvSpPr>
            <a:spLocks noGrp="1"/>
          </p:cNvSpPr>
          <p:nvPr>
            <p:ph idx="1"/>
          </p:nvPr>
        </p:nvSpPr>
        <p:spPr>
          <a:xfrm>
            <a:off x="838200" y="1825625"/>
            <a:ext cx="5756910" cy="4917953"/>
          </a:xfrm>
        </p:spPr>
        <p:txBody>
          <a:bodyPr vert="horz" lIns="91440" tIns="45720" rIns="91440" bIns="45720" rtlCol="0" anchor="t">
            <a:noAutofit/>
          </a:bodyPr>
          <a:lstStyle/>
          <a:p>
            <a:r>
              <a:rPr lang="en-US" sz="2200" b="1" dirty="0"/>
              <a:t>Text Classification</a:t>
            </a:r>
            <a:br>
              <a:rPr lang="en-US" sz="2200" dirty="0"/>
            </a:br>
            <a:r>
              <a:rPr lang="en-US" sz="2200" dirty="0"/>
              <a:t>Sort text into categories</a:t>
            </a:r>
            <a:br>
              <a:rPr lang="en-US" sz="2200" dirty="0"/>
            </a:br>
            <a:r>
              <a:rPr lang="en-US" sz="2200" i="1" dirty="0"/>
              <a:t>e.g., spam vs not spam, </a:t>
            </a:r>
            <a:r>
              <a:rPr lang="en-US" sz="2200" dirty="0"/>
              <a:t>sentiment analysis (</a:t>
            </a:r>
            <a:r>
              <a:rPr lang="en-US" sz="2200" i="1" dirty="0"/>
              <a:t>positive vs negative)</a:t>
            </a:r>
            <a:endParaRPr lang="en-US" sz="2200" dirty="0"/>
          </a:p>
          <a:p>
            <a:r>
              <a:rPr lang="en-US" sz="2200" b="1" dirty="0"/>
              <a:t>Named Entity Recognition (NER)</a:t>
            </a:r>
            <a:br>
              <a:rPr lang="en-US" sz="2200" dirty="0"/>
            </a:br>
            <a:r>
              <a:rPr lang="en-US" sz="2200" dirty="0"/>
              <a:t>Identify and classify entities like names, dates, locations in text</a:t>
            </a:r>
            <a:br>
              <a:rPr lang="en-US" sz="2200" dirty="0"/>
            </a:br>
            <a:r>
              <a:rPr lang="en-US" sz="2200" i="1" dirty="0"/>
              <a:t>Example:</a:t>
            </a:r>
            <a:r>
              <a:rPr lang="en-US" sz="2200" dirty="0"/>
              <a:t> “Apple was founded by Steve Jobs in 1976.” → ORG: Apple, PERSON: Steve Jobs, DATE: 1976</a:t>
            </a:r>
          </a:p>
          <a:p>
            <a:r>
              <a:rPr lang="en-US" sz="2200" b="1" dirty="0"/>
              <a:t>Machine Translation</a:t>
            </a:r>
            <a:br>
              <a:rPr lang="en-US" sz="2200" dirty="0"/>
            </a:br>
            <a:r>
              <a:rPr lang="en-US" sz="2200" dirty="0"/>
              <a:t>Automatically translate text from one language to another.</a:t>
            </a:r>
            <a:br>
              <a:rPr lang="en-US" sz="2200" dirty="0"/>
            </a:br>
            <a:r>
              <a:rPr lang="en-US" sz="2200" i="1" dirty="0"/>
              <a:t>Example:</a:t>
            </a:r>
            <a:r>
              <a:rPr lang="en-US" sz="2200" dirty="0"/>
              <a:t> English ↔ French, using models like Google Translate or </a:t>
            </a:r>
            <a:r>
              <a:rPr lang="en-US" sz="2200" dirty="0" err="1"/>
              <a:t>mBART</a:t>
            </a:r>
            <a:endParaRPr lang="en-US" sz="2200" dirty="0"/>
          </a:p>
          <a:p>
            <a:pPr algn="just"/>
            <a:endParaRPr lang="en-US" sz="2200" dirty="0">
              <a:solidFill>
                <a:srgbClr val="333333"/>
              </a:solidFill>
              <a:cs typeface="Calibri"/>
            </a:endParaRPr>
          </a:p>
        </p:txBody>
      </p:sp>
      <p:sp>
        <p:nvSpPr>
          <p:cNvPr id="5" name="TextBox 4">
            <a:extLst>
              <a:ext uri="{FF2B5EF4-FFF2-40B4-BE49-F238E27FC236}">
                <a16:creationId xmlns:a16="http://schemas.microsoft.com/office/drawing/2014/main" id="{90AE3923-E990-CB82-33DD-C3A3FE1160E4}"/>
              </a:ext>
            </a:extLst>
          </p:cNvPr>
          <p:cNvSpPr txBox="1"/>
          <p:nvPr/>
        </p:nvSpPr>
        <p:spPr>
          <a:xfrm>
            <a:off x="6741796" y="1799590"/>
            <a:ext cx="5122544" cy="4154984"/>
          </a:xfrm>
          <a:prstGeom prst="rect">
            <a:avLst/>
          </a:prstGeom>
          <a:noFill/>
        </p:spPr>
        <p:txBody>
          <a:bodyPr wrap="square">
            <a:spAutoFit/>
          </a:bodyPr>
          <a:lstStyle/>
          <a:p>
            <a:pPr marL="342900" indent="-342900">
              <a:buFont typeface="Arial" panose="020B0604020202020204" pitchFamily="34" charset="0"/>
              <a:buChar char="•"/>
            </a:pPr>
            <a:r>
              <a:rPr lang="en-US" sz="2200" b="1" dirty="0"/>
              <a:t>Summarization</a:t>
            </a:r>
            <a:br>
              <a:rPr lang="en-US" sz="2200" dirty="0"/>
            </a:br>
            <a:r>
              <a:rPr lang="en-US" sz="2200" dirty="0"/>
              <a:t>Generate concise versions of longer texts.</a:t>
            </a:r>
          </a:p>
          <a:p>
            <a:pPr marL="0" indent="0">
              <a:buNone/>
            </a:pPr>
            <a:r>
              <a:rPr lang="en-US" sz="2200" i="1" dirty="0"/>
              <a:t>      Extractive:</a:t>
            </a:r>
            <a:r>
              <a:rPr lang="en-US" sz="2200" dirty="0"/>
              <a:t> Selects important sentences</a:t>
            </a:r>
          </a:p>
          <a:p>
            <a:pPr marL="0" indent="0">
              <a:buNone/>
            </a:pPr>
            <a:r>
              <a:rPr lang="en-US" sz="2200" i="1" dirty="0"/>
              <a:t>      Abstractive:</a:t>
            </a:r>
            <a:r>
              <a:rPr lang="en-US" sz="2200" dirty="0"/>
              <a:t> Generates novel,                                                              	               condensed versions</a:t>
            </a:r>
          </a:p>
          <a:p>
            <a:pPr marL="0" indent="0">
              <a:buNone/>
            </a:pPr>
            <a:r>
              <a:rPr lang="en-US" sz="2200" dirty="0"/>
              <a:t>      e.g., news article → headline</a:t>
            </a:r>
          </a:p>
          <a:p>
            <a:pPr marL="342900" indent="-342900">
              <a:buFont typeface="Arial" panose="020B0604020202020204" pitchFamily="34" charset="0"/>
              <a:buChar char="•"/>
            </a:pPr>
            <a:r>
              <a:rPr lang="en-US" sz="2200" b="1" dirty="0"/>
              <a:t>Question Answering</a:t>
            </a:r>
            <a:br>
              <a:rPr lang="en-US" sz="2200" dirty="0"/>
            </a:br>
            <a:r>
              <a:rPr lang="en-US" sz="2200" dirty="0"/>
              <a:t>Extract or generate answers from a given context.</a:t>
            </a:r>
            <a:br>
              <a:rPr lang="en-US" sz="2200" dirty="0"/>
            </a:br>
            <a:r>
              <a:rPr lang="en-US" sz="2200" i="1" dirty="0"/>
              <a:t>Example:</a:t>
            </a:r>
            <a:r>
              <a:rPr lang="en-US" sz="2200" dirty="0"/>
              <a:t> </a:t>
            </a:r>
            <a:r>
              <a:rPr lang="en-US" sz="2200" dirty="0" err="1"/>
              <a:t>SQuAD</a:t>
            </a:r>
            <a:r>
              <a:rPr lang="en-US" sz="2200" dirty="0"/>
              <a:t>-style: "Who founded Apple?" → “Steve Jobs”</a:t>
            </a:r>
          </a:p>
        </p:txBody>
      </p:sp>
    </p:spTree>
    <p:extLst>
      <p:ext uri="{BB962C8B-B14F-4D97-AF65-F5344CB8AC3E}">
        <p14:creationId xmlns:p14="http://schemas.microsoft.com/office/powerpoint/2010/main" val="29838087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7D20DE3-D3E8-FE2A-021A-93E152D1F871}"/>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20CE451-818C-E63D-258B-234B6C543D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7ED7AA2-CD61-0A8E-2B32-CC01FC0D5934}"/>
              </a:ext>
            </a:extLst>
          </p:cNvPr>
          <p:cNvSpPr>
            <a:spLocks noGrp="1"/>
          </p:cNvSpPr>
          <p:nvPr>
            <p:ph type="title"/>
          </p:nvPr>
        </p:nvSpPr>
        <p:spPr>
          <a:xfrm>
            <a:off x="612648" y="603504"/>
            <a:ext cx="4361686" cy="1527048"/>
          </a:xfrm>
        </p:spPr>
        <p:txBody>
          <a:bodyPr anchor="b">
            <a:normAutofit/>
          </a:bodyPr>
          <a:lstStyle/>
          <a:p>
            <a:r>
              <a:rPr lang="en-US" b="1"/>
              <a:t>Language Models</a:t>
            </a:r>
          </a:p>
        </p:txBody>
      </p:sp>
      <p:sp>
        <p:nvSpPr>
          <p:cNvPr id="3" name="Content Placeholder 2">
            <a:extLst>
              <a:ext uri="{FF2B5EF4-FFF2-40B4-BE49-F238E27FC236}">
                <a16:creationId xmlns:a16="http://schemas.microsoft.com/office/drawing/2014/main" id="{4BE7F2F0-713A-D1B2-FF93-329BDC762ECA}"/>
              </a:ext>
            </a:extLst>
          </p:cNvPr>
          <p:cNvSpPr>
            <a:spLocks noGrp="1"/>
          </p:cNvSpPr>
          <p:nvPr>
            <p:ph idx="1"/>
          </p:nvPr>
        </p:nvSpPr>
        <p:spPr>
          <a:xfrm>
            <a:off x="612647" y="2212848"/>
            <a:ext cx="4361687" cy="4096512"/>
          </a:xfrm>
        </p:spPr>
        <p:txBody>
          <a:bodyPr vert="horz" lIns="91440" tIns="45720" rIns="91440" bIns="45720" rtlCol="0">
            <a:normAutofit/>
          </a:bodyPr>
          <a:lstStyle/>
          <a:p>
            <a:r>
              <a:rPr lang="en-US" sz="1800" b="1" dirty="0"/>
              <a:t>N-gram Models:</a:t>
            </a:r>
            <a:r>
              <a:rPr lang="en-US" sz="1800" dirty="0"/>
              <a:t> Predict next word based on N-1 previous</a:t>
            </a:r>
          </a:p>
          <a:p>
            <a:r>
              <a:rPr lang="en-US" sz="1800" b="1" dirty="0"/>
              <a:t>Neural Language Models:</a:t>
            </a:r>
            <a:r>
              <a:rPr lang="en-US" sz="1800" dirty="0"/>
              <a:t> Use RNNs, LSTMs</a:t>
            </a:r>
          </a:p>
          <a:p>
            <a:r>
              <a:rPr lang="en-US" sz="1800" b="1" dirty="0"/>
              <a:t>Transformer Models:</a:t>
            </a:r>
            <a:r>
              <a:rPr lang="en-US" sz="1800" dirty="0"/>
              <a:t> Parallelized, self-attention-based</a:t>
            </a:r>
          </a:p>
          <a:p>
            <a:pPr marL="0" indent="0">
              <a:buNone/>
            </a:pPr>
            <a:r>
              <a:rPr lang="en-US" sz="1800" dirty="0"/>
              <a:t>   Examples: BERT (Encoder), GPT (Decoder), T5 (Encoder-Decoder)</a:t>
            </a:r>
          </a:p>
          <a:p>
            <a:pPr marL="0" indent="0">
              <a:buNone/>
            </a:pPr>
            <a:r>
              <a:rPr lang="en-US" sz="1800" dirty="0"/>
              <a:t>NB: BERT - Bidirectional Encoder    Representations from Transformers</a:t>
            </a:r>
          </a:p>
          <a:p>
            <a:pPr marL="0" indent="0">
              <a:buNone/>
            </a:pPr>
            <a:r>
              <a:rPr lang="en-US" sz="1800" dirty="0"/>
              <a:t>       Generative Pre-trained Transformer</a:t>
            </a:r>
          </a:p>
          <a:p>
            <a:pPr marL="0" indent="0">
              <a:buNone/>
            </a:pPr>
            <a:r>
              <a:rPr lang="en-US" sz="1800" dirty="0"/>
              <a:t>       Text-To-Text Transfer Transformer</a:t>
            </a:r>
          </a:p>
          <a:p>
            <a:endParaRPr lang="en-US" sz="1800" dirty="0"/>
          </a:p>
          <a:p>
            <a:endParaRPr lang="en-US" sz="1800" dirty="0">
              <a:cs typeface="Calibri"/>
            </a:endParaRPr>
          </a:p>
        </p:txBody>
      </p:sp>
      <p:pic>
        <p:nvPicPr>
          <p:cNvPr id="5" name="Picture 4" descr="A table of informational text&#10;&#10;AI-generated content may be incorrect.">
            <a:extLst>
              <a:ext uri="{FF2B5EF4-FFF2-40B4-BE49-F238E27FC236}">
                <a16:creationId xmlns:a16="http://schemas.microsoft.com/office/drawing/2014/main" id="{10C35F3C-7C34-B44B-0385-87B822461E63}"/>
              </a:ext>
            </a:extLst>
          </p:cNvPr>
          <p:cNvPicPr>
            <a:picLocks noChangeAspect="1"/>
          </p:cNvPicPr>
          <p:nvPr/>
        </p:nvPicPr>
        <p:blipFill>
          <a:blip r:embed="rId2"/>
          <a:srcRect l="5235" r="1832"/>
          <a:stretch>
            <a:fillRect/>
          </a:stretch>
        </p:blipFill>
        <p:spPr>
          <a:xfrm>
            <a:off x="5818632" y="-1"/>
            <a:ext cx="6373368" cy="6858001"/>
          </a:xfrm>
          <a:prstGeom prst="rect">
            <a:avLst/>
          </a:prstGeom>
        </p:spPr>
      </p:pic>
    </p:spTree>
    <p:extLst>
      <p:ext uri="{BB962C8B-B14F-4D97-AF65-F5344CB8AC3E}">
        <p14:creationId xmlns:p14="http://schemas.microsoft.com/office/powerpoint/2010/main" val="10632286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7B65277-82C6-6D08-6DCA-4A7DCC3B71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EE2CBE5-4F60-37CF-EC51-F10D07E77C45}"/>
              </a:ext>
            </a:extLst>
          </p:cNvPr>
          <p:cNvSpPr>
            <a:spLocks noGrp="1"/>
          </p:cNvSpPr>
          <p:nvPr>
            <p:ph type="title"/>
          </p:nvPr>
        </p:nvSpPr>
        <p:spPr>
          <a:xfrm>
            <a:off x="612648" y="603504"/>
            <a:ext cx="5862396" cy="1527048"/>
          </a:xfrm>
        </p:spPr>
        <p:txBody>
          <a:bodyPr anchor="b">
            <a:normAutofit/>
          </a:bodyPr>
          <a:lstStyle/>
          <a:p>
            <a:r>
              <a:rPr lang="en-US" b="1" dirty="0"/>
              <a:t>Generative AI &amp; Attention Mechanism</a:t>
            </a:r>
          </a:p>
        </p:txBody>
      </p:sp>
      <p:sp>
        <p:nvSpPr>
          <p:cNvPr id="3" name="Content Placeholder 2">
            <a:extLst>
              <a:ext uri="{FF2B5EF4-FFF2-40B4-BE49-F238E27FC236}">
                <a16:creationId xmlns:a16="http://schemas.microsoft.com/office/drawing/2014/main" id="{1B78AFAA-DF54-10E1-BD4A-20CF9AF3DD90}"/>
              </a:ext>
            </a:extLst>
          </p:cNvPr>
          <p:cNvSpPr>
            <a:spLocks noGrp="1"/>
          </p:cNvSpPr>
          <p:nvPr>
            <p:ph idx="1"/>
          </p:nvPr>
        </p:nvSpPr>
        <p:spPr>
          <a:xfrm>
            <a:off x="612648" y="2212848"/>
            <a:ext cx="5862396" cy="4096512"/>
          </a:xfrm>
        </p:spPr>
        <p:txBody>
          <a:bodyPr>
            <a:normAutofit/>
          </a:bodyPr>
          <a:lstStyle/>
          <a:p>
            <a:r>
              <a:rPr lang="en-US" sz="1800" dirty="0"/>
              <a:t>In </a:t>
            </a:r>
            <a:r>
              <a:rPr lang="en-US" sz="1800" b="1" dirty="0"/>
              <a:t>Generative AI </a:t>
            </a:r>
            <a:r>
              <a:rPr lang="en-US" sz="1800" dirty="0"/>
              <a:t>models like Transformers, Autoencoders and Diffusion Models, the </a:t>
            </a:r>
            <a:r>
              <a:rPr lang="en-US" sz="1800" b="1" dirty="0"/>
              <a:t>encoder</a:t>
            </a:r>
            <a:r>
              <a:rPr lang="en-US" sz="1800" dirty="0"/>
              <a:t> processes input data into a context-rich representation, while the </a:t>
            </a:r>
            <a:r>
              <a:rPr lang="en-US" sz="1800" b="1" dirty="0"/>
              <a:t>decoder</a:t>
            </a:r>
            <a:r>
              <a:rPr lang="en-US" sz="1800" dirty="0"/>
              <a:t> uses this representation to generate the output.</a:t>
            </a:r>
          </a:p>
          <a:p>
            <a:r>
              <a:rPr lang="en-US" sz="1800" b="1" dirty="0"/>
              <a:t>Generative AI methods </a:t>
            </a:r>
            <a:r>
              <a:rPr lang="en-US" sz="1800" dirty="0"/>
              <a:t>include Generative Adversarial Networks (GANs), Variational Autoencoders (VAEs), Diffusion Models, Transformer-based Language Models (e.g., GPT), Autoregressive Models, etc.</a:t>
            </a:r>
          </a:p>
          <a:p>
            <a:endParaRPr lang="en-US" sz="1800" dirty="0"/>
          </a:p>
        </p:txBody>
      </p:sp>
      <p:pic>
        <p:nvPicPr>
          <p:cNvPr id="5" name="Picture 4" descr="A diagram of a process&#10;&#10;AI-generated content may be incorrect.">
            <a:extLst>
              <a:ext uri="{FF2B5EF4-FFF2-40B4-BE49-F238E27FC236}">
                <a16:creationId xmlns:a16="http://schemas.microsoft.com/office/drawing/2014/main" id="{FF65EB93-D049-5572-89B4-34C98C813B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72610" y="433384"/>
            <a:ext cx="4319075" cy="6019618"/>
          </a:xfrm>
          <a:prstGeom prst="rect">
            <a:avLst/>
          </a:prstGeom>
        </p:spPr>
      </p:pic>
    </p:spTree>
    <p:extLst>
      <p:ext uri="{BB962C8B-B14F-4D97-AF65-F5344CB8AC3E}">
        <p14:creationId xmlns:p14="http://schemas.microsoft.com/office/powerpoint/2010/main" val="11870241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Content Placeholder 8" descr="A blue rectangular chart with white text&#10;&#10;AI-generated content may be incorrect.">
            <a:extLst>
              <a:ext uri="{FF2B5EF4-FFF2-40B4-BE49-F238E27FC236}">
                <a16:creationId xmlns:a16="http://schemas.microsoft.com/office/drawing/2014/main" id="{4C910E23-4A5B-ED84-2617-61FB44DDBE11}"/>
              </a:ext>
            </a:extLst>
          </p:cNvPr>
          <p:cNvPicPr>
            <a:picLocks noGrp="1" noChangeAspect="1"/>
          </p:cNvPicPr>
          <p:nvPr>
            <p:ph idx="1"/>
          </p:nvPr>
        </p:nvPicPr>
        <p:blipFill>
          <a:blip r:embed="rId2"/>
          <a:stretch>
            <a:fillRect/>
          </a:stretch>
        </p:blipFill>
        <p:spPr>
          <a:xfrm>
            <a:off x="1267325" y="240632"/>
            <a:ext cx="9304421" cy="6160168"/>
          </a:xfrm>
          <a:prstGeom prst="rect">
            <a:avLst/>
          </a:prstGeom>
        </p:spPr>
      </p:pic>
    </p:spTree>
    <p:extLst>
      <p:ext uri="{BB962C8B-B14F-4D97-AF65-F5344CB8AC3E}">
        <p14:creationId xmlns:p14="http://schemas.microsoft.com/office/powerpoint/2010/main" val="20534495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A947A-3823-D2DF-0055-98889D9B847F}"/>
              </a:ext>
            </a:extLst>
          </p:cNvPr>
          <p:cNvSpPr>
            <a:spLocks noGrp="1"/>
          </p:cNvSpPr>
          <p:nvPr>
            <p:ph type="title"/>
          </p:nvPr>
        </p:nvSpPr>
        <p:spPr/>
        <p:txBody>
          <a:bodyPr>
            <a:normAutofit/>
          </a:bodyPr>
          <a:lstStyle/>
          <a:p>
            <a:r>
              <a:rPr lang="en-US" sz="5400" b="1" dirty="0">
                <a:solidFill>
                  <a:srgbClr val="C00000"/>
                </a:solidFill>
                <a:cs typeface="Calibri Light"/>
              </a:rPr>
              <a:t>Autoencoders</a:t>
            </a:r>
          </a:p>
        </p:txBody>
      </p:sp>
      <p:pic>
        <p:nvPicPr>
          <p:cNvPr id="4" name="Content Placeholder 3" descr="Diagram of a diagram of a blue rectangular object&#10;&#10;Description automatically generated">
            <a:extLst>
              <a:ext uri="{FF2B5EF4-FFF2-40B4-BE49-F238E27FC236}">
                <a16:creationId xmlns:a16="http://schemas.microsoft.com/office/drawing/2014/main" id="{676F7B5E-1EA5-CEB2-E776-76DAE2BA7FFC}"/>
              </a:ext>
            </a:extLst>
          </p:cNvPr>
          <p:cNvPicPr>
            <a:picLocks noGrp="1" noChangeAspect="1"/>
          </p:cNvPicPr>
          <p:nvPr>
            <p:ph idx="1"/>
          </p:nvPr>
        </p:nvPicPr>
        <p:blipFill>
          <a:blip r:embed="rId2"/>
          <a:stretch>
            <a:fillRect/>
          </a:stretch>
        </p:blipFill>
        <p:spPr>
          <a:xfrm>
            <a:off x="701488" y="1824831"/>
            <a:ext cx="9471211" cy="4917701"/>
          </a:xfrm>
        </p:spPr>
      </p:pic>
      <p:sp>
        <p:nvSpPr>
          <p:cNvPr id="5" name="TextBox 4">
            <a:extLst>
              <a:ext uri="{FF2B5EF4-FFF2-40B4-BE49-F238E27FC236}">
                <a16:creationId xmlns:a16="http://schemas.microsoft.com/office/drawing/2014/main" id="{091E30F9-9001-E9C6-DEDF-5EE963AB6DCB}"/>
              </a:ext>
            </a:extLst>
          </p:cNvPr>
          <p:cNvSpPr txBox="1"/>
          <p:nvPr/>
        </p:nvSpPr>
        <p:spPr>
          <a:xfrm>
            <a:off x="8866095" y="6347011"/>
            <a:ext cx="3227294"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dirty="0">
                <a:cs typeface="Arial"/>
              </a:rPr>
              <a:t>Source: Premanand S (Analytics Vidhya)</a:t>
            </a:r>
            <a:endParaRPr lang="en-US" dirty="0"/>
          </a:p>
        </p:txBody>
      </p:sp>
    </p:spTree>
    <p:extLst>
      <p:ext uri="{BB962C8B-B14F-4D97-AF65-F5344CB8AC3E}">
        <p14:creationId xmlns:p14="http://schemas.microsoft.com/office/powerpoint/2010/main" val="20917630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42E7E8-85C3-5633-B6E1-8E85FA9A74B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4EAA4ED-A4D4-C74F-CF55-79E012E37529}"/>
              </a:ext>
            </a:extLst>
          </p:cNvPr>
          <p:cNvSpPr>
            <a:spLocks noGrp="1"/>
          </p:cNvSpPr>
          <p:nvPr>
            <p:ph type="title"/>
          </p:nvPr>
        </p:nvSpPr>
        <p:spPr/>
        <p:txBody>
          <a:bodyPr>
            <a:normAutofit/>
          </a:bodyPr>
          <a:lstStyle/>
          <a:p>
            <a:r>
              <a:rPr lang="en-US" sz="5400" b="1" dirty="0">
                <a:cs typeface="Calibri Light"/>
              </a:rPr>
              <a:t>Foundation Models &amp; LLMs</a:t>
            </a:r>
            <a:endParaRPr lang="en-US" sz="5400" b="1" dirty="0"/>
          </a:p>
        </p:txBody>
      </p:sp>
      <p:sp>
        <p:nvSpPr>
          <p:cNvPr id="3" name="Content Placeholder 2">
            <a:extLst>
              <a:ext uri="{FF2B5EF4-FFF2-40B4-BE49-F238E27FC236}">
                <a16:creationId xmlns:a16="http://schemas.microsoft.com/office/drawing/2014/main" id="{E1538A9D-0CE3-92DC-112C-06381C1888DC}"/>
              </a:ext>
            </a:extLst>
          </p:cNvPr>
          <p:cNvSpPr>
            <a:spLocks noGrp="1"/>
          </p:cNvSpPr>
          <p:nvPr>
            <p:ph idx="1"/>
          </p:nvPr>
        </p:nvSpPr>
        <p:spPr>
          <a:xfrm>
            <a:off x="838200" y="1825625"/>
            <a:ext cx="10666506" cy="4917953"/>
          </a:xfrm>
        </p:spPr>
        <p:txBody>
          <a:bodyPr vert="horz" lIns="91440" tIns="45720" rIns="91440" bIns="45720" rtlCol="0" anchor="t">
            <a:normAutofit/>
          </a:bodyPr>
          <a:lstStyle/>
          <a:p>
            <a:pPr algn="just"/>
            <a:r>
              <a:rPr lang="en-US" b="1" dirty="0"/>
              <a:t>Foundation models</a:t>
            </a:r>
            <a:r>
              <a:rPr lang="en-US" dirty="0"/>
              <a:t> are large-scale AI models trained on broad data that can be adapted to a wide range of downstream tasks</a:t>
            </a:r>
          </a:p>
          <a:p>
            <a:pPr algn="just"/>
            <a:r>
              <a:rPr lang="en-US" b="1" dirty="0"/>
              <a:t>Foundation models </a:t>
            </a:r>
            <a:r>
              <a:rPr lang="en-US" dirty="0"/>
              <a:t>are used in:</a:t>
            </a:r>
          </a:p>
          <a:p>
            <a:pPr lvl="1" algn="just"/>
            <a:r>
              <a:rPr lang="en-US" dirty="0"/>
              <a:t>In low-data situations: They can be fine-tuned with small amounts of task-specific data because they already learned general patterns from pretraining.</a:t>
            </a:r>
          </a:p>
          <a:p>
            <a:pPr lvl="1" algn="just"/>
            <a:r>
              <a:rPr lang="en-US" dirty="0"/>
              <a:t>For versatility across tasks: They are trained on broad data and designed to be adapted to many tasks — even when sufficient data is available.</a:t>
            </a:r>
          </a:p>
          <a:p>
            <a:pPr lvl="1" algn="just"/>
            <a:r>
              <a:rPr lang="en-US" dirty="0"/>
              <a:t>To reduce training costs: Instead of training a new model from scratch for every task, you start from a foundation model and fine-tune it — saving compute and time.</a:t>
            </a:r>
          </a:p>
          <a:p>
            <a:pPr lvl="1" algn="just"/>
            <a:r>
              <a:rPr lang="en-US" b="1" dirty="0"/>
              <a:t>Large Language Model (LLM)</a:t>
            </a:r>
            <a:r>
              <a:rPr lang="en-US" dirty="0"/>
              <a:t> is a deep learning model trained on large text corpora to understand and generate human-like language</a:t>
            </a:r>
          </a:p>
          <a:p>
            <a:pPr algn="just"/>
            <a:endParaRPr lang="en-US" sz="2400" dirty="0">
              <a:solidFill>
                <a:srgbClr val="333333"/>
              </a:solidFill>
              <a:cs typeface="Calibri"/>
            </a:endParaRPr>
          </a:p>
        </p:txBody>
      </p:sp>
    </p:spTree>
    <p:extLst>
      <p:ext uri="{BB962C8B-B14F-4D97-AF65-F5344CB8AC3E}">
        <p14:creationId xmlns:p14="http://schemas.microsoft.com/office/powerpoint/2010/main" val="39951025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08908A2-DBFE-B928-7AE0-F9D716E4481D}"/>
            </a:ext>
          </a:extLst>
        </p:cNvPr>
        <p:cNvGrpSpPr/>
        <p:nvPr/>
      </p:nvGrpSpPr>
      <p:grpSpPr>
        <a:xfrm>
          <a:off x="0" y="0"/>
          <a:ext cx="0" cy="0"/>
          <a:chOff x="0" y="0"/>
          <a:chExt cx="0" cy="0"/>
        </a:xfrm>
      </p:grpSpPr>
      <p:sp>
        <p:nvSpPr>
          <p:cNvPr id="24" name="Rectangle 23">
            <a:extLst>
              <a:ext uri="{FF2B5EF4-FFF2-40B4-BE49-F238E27FC236}">
                <a16:creationId xmlns:a16="http://schemas.microsoft.com/office/drawing/2014/main" id="{664E23E2-7440-4E36-A67B-0F88C5F7E1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50000"/>
              <a:lumOff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B06949AE-010D-4C18-8AED-7872085ADD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7090"/>
            <a:ext cx="5458121" cy="5897880"/>
          </a:xfrm>
          <a:prstGeom prst="rect">
            <a:avLst/>
          </a:prstGeom>
          <a:solidFill>
            <a:srgbClr val="FFFFFF"/>
          </a:solidFill>
          <a:ln w="19050">
            <a:solidFill>
              <a:srgbClr val="4E4E4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descr="A screenshot of a phone&#10;&#10;AI-generated content may be incorrect.">
            <a:extLst>
              <a:ext uri="{FF2B5EF4-FFF2-40B4-BE49-F238E27FC236}">
                <a16:creationId xmlns:a16="http://schemas.microsoft.com/office/drawing/2014/main" id="{A935F2F2-F43D-957E-F7B5-3E8B4608F837}"/>
              </a:ext>
            </a:extLst>
          </p:cNvPr>
          <p:cNvPicPr>
            <a:picLocks noChangeAspect="1"/>
          </p:cNvPicPr>
          <p:nvPr/>
        </p:nvPicPr>
        <p:blipFill>
          <a:blip r:embed="rId2"/>
          <a:stretch>
            <a:fillRect/>
          </a:stretch>
        </p:blipFill>
        <p:spPr>
          <a:xfrm>
            <a:off x="1346729" y="650497"/>
            <a:ext cx="3718685" cy="5571066"/>
          </a:xfrm>
          <a:prstGeom prst="rect">
            <a:avLst/>
          </a:prstGeom>
        </p:spPr>
      </p:pic>
      <p:sp>
        <p:nvSpPr>
          <p:cNvPr id="23" name="Rectangle 22">
            <a:extLst>
              <a:ext uri="{FF2B5EF4-FFF2-40B4-BE49-F238E27FC236}">
                <a16:creationId xmlns:a16="http://schemas.microsoft.com/office/drawing/2014/main" id="{FE54AADB-50C7-4293-94C0-27361A32B8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56866" y="480060"/>
            <a:ext cx="5458121" cy="5897880"/>
          </a:xfrm>
          <a:prstGeom prst="rect">
            <a:avLst/>
          </a:prstGeom>
          <a:solidFill>
            <a:srgbClr val="FFFFFF"/>
          </a:solidFill>
          <a:ln w="19050">
            <a:solidFill>
              <a:srgbClr val="4E4E4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A screen shot of a phone&#10;&#10;AI-generated content may be incorrect.">
            <a:extLst>
              <a:ext uri="{FF2B5EF4-FFF2-40B4-BE49-F238E27FC236}">
                <a16:creationId xmlns:a16="http://schemas.microsoft.com/office/drawing/2014/main" id="{E513B401-81D8-66AC-6BFE-3A125863D3E1}"/>
              </a:ext>
            </a:extLst>
          </p:cNvPr>
          <p:cNvPicPr>
            <a:picLocks noChangeAspect="1"/>
          </p:cNvPicPr>
          <p:nvPr/>
        </p:nvPicPr>
        <p:blipFill>
          <a:blip r:embed="rId3"/>
          <a:srcRect b="10877"/>
          <a:stretch>
            <a:fillRect/>
          </a:stretch>
        </p:blipFill>
        <p:spPr>
          <a:xfrm>
            <a:off x="6899659" y="643467"/>
            <a:ext cx="4172533" cy="5571066"/>
          </a:xfrm>
          <a:prstGeom prst="rect">
            <a:avLst/>
          </a:prstGeom>
        </p:spPr>
      </p:pic>
    </p:spTree>
    <p:extLst>
      <p:ext uri="{BB962C8B-B14F-4D97-AF65-F5344CB8AC3E}">
        <p14:creationId xmlns:p14="http://schemas.microsoft.com/office/powerpoint/2010/main" val="16361995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223C5C3-11A4-2A41-77EB-BBF697DE521B}"/>
            </a:ext>
          </a:extLst>
        </p:cNvPr>
        <p:cNvGrpSpPr/>
        <p:nvPr/>
      </p:nvGrpSpPr>
      <p:grpSpPr>
        <a:xfrm>
          <a:off x="0" y="0"/>
          <a:ext cx="0" cy="0"/>
          <a:chOff x="0" y="0"/>
          <a:chExt cx="0" cy="0"/>
        </a:xfrm>
      </p:grpSpPr>
      <p:pic>
        <p:nvPicPr>
          <p:cNvPr id="10" name="Picture 9" descr="A blue and white text on a white background&#10;&#10;AI-generated content may be incorrect.">
            <a:extLst>
              <a:ext uri="{FF2B5EF4-FFF2-40B4-BE49-F238E27FC236}">
                <a16:creationId xmlns:a16="http://schemas.microsoft.com/office/drawing/2014/main" id="{DDE8F767-5745-4746-2705-04C64012243D}"/>
              </a:ext>
            </a:extLst>
          </p:cNvPr>
          <p:cNvPicPr>
            <a:picLocks noChangeAspect="1"/>
          </p:cNvPicPr>
          <p:nvPr/>
        </p:nvPicPr>
        <p:blipFill>
          <a:blip r:embed="rId2"/>
          <a:stretch>
            <a:fillRect/>
          </a:stretch>
        </p:blipFill>
        <p:spPr>
          <a:xfrm>
            <a:off x="167641" y="102870"/>
            <a:ext cx="5055869" cy="6652260"/>
          </a:xfrm>
          <a:prstGeom prst="rect">
            <a:avLst/>
          </a:prstGeom>
        </p:spPr>
      </p:pic>
      <p:pic>
        <p:nvPicPr>
          <p:cNvPr id="12" name="Picture 11" descr="A white paper with black text&#10;&#10;AI-generated content may be incorrect.">
            <a:extLst>
              <a:ext uri="{FF2B5EF4-FFF2-40B4-BE49-F238E27FC236}">
                <a16:creationId xmlns:a16="http://schemas.microsoft.com/office/drawing/2014/main" id="{90A29149-1C8D-F67A-397E-EBEE54B873A4}"/>
              </a:ext>
            </a:extLst>
          </p:cNvPr>
          <p:cNvPicPr>
            <a:picLocks noChangeAspect="1"/>
          </p:cNvPicPr>
          <p:nvPr/>
        </p:nvPicPr>
        <p:blipFill>
          <a:blip r:embed="rId3"/>
          <a:srcRect l="4809"/>
          <a:stretch>
            <a:fillRect/>
          </a:stretch>
        </p:blipFill>
        <p:spPr>
          <a:xfrm>
            <a:off x="5314950" y="1182417"/>
            <a:ext cx="6709409" cy="4493166"/>
          </a:xfrm>
          <a:prstGeom prst="rect">
            <a:avLst/>
          </a:prstGeom>
        </p:spPr>
      </p:pic>
    </p:spTree>
    <p:extLst>
      <p:ext uri="{BB962C8B-B14F-4D97-AF65-F5344CB8AC3E}">
        <p14:creationId xmlns:p14="http://schemas.microsoft.com/office/powerpoint/2010/main" val="28416277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D90D2-E047-4A5B-386A-57A742B2C473}"/>
              </a:ext>
            </a:extLst>
          </p:cNvPr>
          <p:cNvSpPr>
            <a:spLocks noGrp="1"/>
          </p:cNvSpPr>
          <p:nvPr>
            <p:ph type="title"/>
          </p:nvPr>
        </p:nvSpPr>
        <p:spPr/>
        <p:txBody>
          <a:bodyPr/>
          <a:lstStyle/>
          <a:p>
            <a:r>
              <a:rPr lang="en-US" b="1" dirty="0">
                <a:cs typeface="Calibri Light"/>
              </a:rPr>
              <a:t>What is Artificial Intelligence?</a:t>
            </a:r>
            <a:endParaRPr lang="en-US" b="1" dirty="0"/>
          </a:p>
        </p:txBody>
      </p:sp>
      <p:sp>
        <p:nvSpPr>
          <p:cNvPr id="3" name="Content Placeholder 2">
            <a:extLst>
              <a:ext uri="{FF2B5EF4-FFF2-40B4-BE49-F238E27FC236}">
                <a16:creationId xmlns:a16="http://schemas.microsoft.com/office/drawing/2014/main" id="{C62B83C9-C7B0-D65C-D843-B761C8B261B1}"/>
              </a:ext>
            </a:extLst>
          </p:cNvPr>
          <p:cNvSpPr>
            <a:spLocks noGrp="1"/>
          </p:cNvSpPr>
          <p:nvPr>
            <p:ph idx="1"/>
          </p:nvPr>
        </p:nvSpPr>
        <p:spPr>
          <a:xfrm>
            <a:off x="838200" y="1825625"/>
            <a:ext cx="10666506" cy="4917953"/>
          </a:xfrm>
        </p:spPr>
        <p:txBody>
          <a:bodyPr vert="horz" lIns="91440" tIns="45720" rIns="91440" bIns="45720" rtlCol="0" anchor="t">
            <a:normAutofit/>
          </a:bodyPr>
          <a:lstStyle/>
          <a:p>
            <a:pPr algn="just"/>
            <a:r>
              <a:rPr lang="en-US" sz="2400" dirty="0">
                <a:ea typeface="+mn-lt"/>
                <a:cs typeface="+mn-lt"/>
              </a:rPr>
              <a:t>"AI is a machine’s ability to perform the cognitive functions we associate with human minds, such as perceiving, reasoning, learning, interacting with an environment, problem solving, and even exercising creativity." ~ McKinsey.</a:t>
            </a:r>
            <a:endParaRPr lang="en-US" sz="2400" dirty="0">
              <a:cs typeface="Calibri"/>
            </a:endParaRPr>
          </a:p>
          <a:p>
            <a:pPr marL="0" indent="0" algn="just">
              <a:buNone/>
            </a:pPr>
            <a:endParaRPr lang="en-US" sz="2400" dirty="0">
              <a:ea typeface="+mn-lt"/>
              <a:cs typeface="+mn-lt"/>
            </a:endParaRPr>
          </a:p>
          <a:p>
            <a:pPr algn="just"/>
            <a:r>
              <a:rPr lang="en-US" sz="2400" dirty="0">
                <a:ea typeface="+mn-lt"/>
                <a:cs typeface="+mn-lt"/>
              </a:rPr>
              <a:t>You interact with AI daily without realizing it such as Siri voice assistants, customer service chatbots, Generative AI such as ChatGPT, gaming, predictive models for risk/protective factors in healthcare, forecasting models in businesses, mobile banking, fraud detection, customer engagement, social media such as Facebook, etc.</a:t>
            </a:r>
          </a:p>
          <a:p>
            <a:pPr algn="just"/>
            <a:endParaRPr lang="en-US" sz="2400" dirty="0">
              <a:solidFill>
                <a:srgbClr val="000000"/>
              </a:solidFill>
              <a:latin typeface="Calibri" panose="020F0502020204030204"/>
              <a:ea typeface="Lato"/>
              <a:cs typeface="Calibri" panose="020F0502020204030204"/>
            </a:endParaRPr>
          </a:p>
          <a:p>
            <a:pPr algn="just"/>
            <a:r>
              <a:rPr lang="en-US" sz="2400" dirty="0">
                <a:solidFill>
                  <a:srgbClr val="222222"/>
                </a:solidFill>
                <a:latin typeface="Lato"/>
                <a:ea typeface="Lato"/>
                <a:cs typeface="Lato"/>
              </a:rPr>
              <a:t>Driverless cars, scheduling of elevators, self-navigating </a:t>
            </a:r>
            <a:r>
              <a:rPr lang="en-US" sz="2400" dirty="0" err="1">
                <a:solidFill>
                  <a:srgbClr val="222222"/>
                </a:solidFill>
                <a:latin typeface="Lato"/>
                <a:ea typeface="Lato"/>
                <a:cs typeface="Lato"/>
              </a:rPr>
              <a:t>vaccum</a:t>
            </a:r>
            <a:r>
              <a:rPr lang="en-US" sz="2400" dirty="0">
                <a:solidFill>
                  <a:srgbClr val="222222"/>
                </a:solidFill>
                <a:latin typeface="Lato"/>
                <a:ea typeface="Lato"/>
                <a:cs typeface="Lato"/>
              </a:rPr>
              <a:t> cleaners are some of the applications of Reinforcement learning.</a:t>
            </a:r>
            <a:endParaRPr lang="en-US" sz="2400" dirty="0">
              <a:solidFill>
                <a:srgbClr val="000000"/>
              </a:solidFill>
              <a:ea typeface="+mn-lt"/>
              <a:cs typeface="+mn-lt"/>
            </a:endParaRPr>
          </a:p>
          <a:p>
            <a:pPr algn="just"/>
            <a:endParaRPr lang="en-US" sz="2400" dirty="0">
              <a:solidFill>
                <a:srgbClr val="333333"/>
              </a:solidFill>
              <a:cs typeface="Calibri"/>
            </a:endParaRPr>
          </a:p>
          <a:p>
            <a:pPr algn="just"/>
            <a:endParaRPr lang="en-US" sz="2400" dirty="0">
              <a:solidFill>
                <a:srgbClr val="333333"/>
              </a:solidFill>
              <a:cs typeface="Calibri"/>
            </a:endParaRPr>
          </a:p>
        </p:txBody>
      </p:sp>
      <p:pic>
        <p:nvPicPr>
          <p:cNvPr id="4" name="Picture 3" descr="A group of robots in a classroom&#10;&#10;Description automatically generated">
            <a:extLst>
              <a:ext uri="{FF2B5EF4-FFF2-40B4-BE49-F238E27FC236}">
                <a16:creationId xmlns:a16="http://schemas.microsoft.com/office/drawing/2014/main" id="{F05A42EB-0F29-29A3-2A6B-B068CC9D8053}"/>
              </a:ext>
            </a:extLst>
          </p:cNvPr>
          <p:cNvPicPr>
            <a:picLocks noChangeAspect="1"/>
          </p:cNvPicPr>
          <p:nvPr/>
        </p:nvPicPr>
        <p:blipFill>
          <a:blip r:embed="rId2"/>
          <a:stretch>
            <a:fillRect/>
          </a:stretch>
        </p:blipFill>
        <p:spPr>
          <a:xfrm>
            <a:off x="8821271" y="177680"/>
            <a:ext cx="2743200" cy="1536192"/>
          </a:xfrm>
          <a:prstGeom prst="rect">
            <a:avLst/>
          </a:prstGeom>
        </p:spPr>
      </p:pic>
    </p:spTree>
    <p:extLst>
      <p:ext uri="{BB962C8B-B14F-4D97-AF65-F5344CB8AC3E}">
        <p14:creationId xmlns:p14="http://schemas.microsoft.com/office/powerpoint/2010/main" val="13934220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55ACD-F93A-B121-05B0-2CD81E91CA06}"/>
              </a:ext>
            </a:extLst>
          </p:cNvPr>
          <p:cNvSpPr>
            <a:spLocks noGrp="1"/>
          </p:cNvSpPr>
          <p:nvPr>
            <p:ph type="title"/>
          </p:nvPr>
        </p:nvSpPr>
        <p:spPr>
          <a:xfrm>
            <a:off x="839910" y="1558681"/>
            <a:ext cx="10515600" cy="2566255"/>
          </a:xfrm>
        </p:spPr>
        <p:txBody>
          <a:bodyPr>
            <a:normAutofit fontScale="90000"/>
          </a:bodyPr>
          <a:lstStyle/>
          <a:p>
            <a:pPr algn="ctr"/>
            <a:r>
              <a:rPr lang="en-US" b="1" dirty="0">
                <a:solidFill>
                  <a:schemeClr val="accent6">
                    <a:lumMod val="50000"/>
                  </a:schemeClr>
                </a:solidFill>
                <a:cs typeface="Calibri Light"/>
              </a:rPr>
              <a:t>Announcement</a:t>
            </a:r>
            <a:br>
              <a:rPr lang="en-US" b="1" dirty="0">
                <a:solidFill>
                  <a:schemeClr val="accent6">
                    <a:lumMod val="50000"/>
                  </a:schemeClr>
                </a:solidFill>
                <a:cs typeface="Calibri Light"/>
              </a:rPr>
            </a:br>
            <a:br>
              <a:rPr lang="en-US" b="1" dirty="0">
                <a:cs typeface="Calibri Light"/>
              </a:rPr>
            </a:br>
            <a:r>
              <a:rPr lang="en-US" b="1" dirty="0">
                <a:solidFill>
                  <a:schemeClr val="accent4">
                    <a:lumMod val="50000"/>
                  </a:schemeClr>
                </a:solidFill>
                <a:cs typeface="Calibri Light"/>
              </a:rPr>
              <a:t>NELIREF Annual Conference comes up in August 2025, visit our website for more details at </a:t>
            </a:r>
            <a:r>
              <a:rPr lang="en-US" dirty="0">
                <a:solidFill>
                  <a:schemeClr val="accent4">
                    <a:lumMod val="50000"/>
                  </a:schemeClr>
                </a:solidFill>
                <a:ea typeface="+mj-lt"/>
                <a:cs typeface="+mj-lt"/>
                <a:hlinkClick r:id="rId2">
                  <a:extLst>
                    <a:ext uri="{A12FA001-AC4F-418D-AE19-62706E023703}">
                      <ahyp:hlinkClr xmlns:ahyp="http://schemas.microsoft.com/office/drawing/2018/hyperlinkcolor" val="tx"/>
                    </a:ext>
                  </a:extLst>
                </a:hlinkClick>
              </a:rPr>
              <a:t>https://neliref.org/</a:t>
            </a:r>
            <a:r>
              <a:rPr lang="en-US" dirty="0">
                <a:solidFill>
                  <a:schemeClr val="accent4">
                    <a:lumMod val="50000"/>
                  </a:schemeClr>
                </a:solidFill>
                <a:ea typeface="+mj-lt"/>
                <a:cs typeface="+mj-lt"/>
              </a:rPr>
              <a:t> </a:t>
            </a:r>
            <a:br>
              <a:rPr lang="en-US" b="1" dirty="0">
                <a:solidFill>
                  <a:schemeClr val="accent4">
                    <a:lumMod val="50000"/>
                  </a:schemeClr>
                </a:solidFill>
                <a:cs typeface="Calibri Light"/>
              </a:rPr>
            </a:br>
            <a:br>
              <a:rPr lang="en-US" b="1" dirty="0">
                <a:cs typeface="Calibri Light"/>
              </a:rPr>
            </a:br>
            <a:r>
              <a:rPr lang="en-US" b="1" u="sng" dirty="0">
                <a:solidFill>
                  <a:srgbClr val="C00000"/>
                </a:solidFill>
                <a:cs typeface="Calibri Light"/>
              </a:rPr>
              <a:t>Q/A</a:t>
            </a:r>
          </a:p>
        </p:txBody>
      </p:sp>
    </p:spTree>
    <p:extLst>
      <p:ext uri="{BB962C8B-B14F-4D97-AF65-F5344CB8AC3E}">
        <p14:creationId xmlns:p14="http://schemas.microsoft.com/office/powerpoint/2010/main" val="5074154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20FCA3-D6CA-6EDC-6ACE-D02C8485CE56}"/>
              </a:ext>
            </a:extLst>
          </p:cNvPr>
          <p:cNvSpPr>
            <a:spLocks noGrp="1"/>
          </p:cNvSpPr>
          <p:nvPr>
            <p:ph type="title"/>
          </p:nvPr>
        </p:nvSpPr>
        <p:spPr/>
        <p:txBody>
          <a:bodyPr/>
          <a:lstStyle/>
          <a:p>
            <a:r>
              <a:rPr lang="en-US" dirty="0">
                <a:cs typeface="Calibri Light"/>
              </a:rPr>
              <a:t>References</a:t>
            </a:r>
            <a:endParaRPr lang="en-US" dirty="0"/>
          </a:p>
        </p:txBody>
      </p:sp>
      <p:sp>
        <p:nvSpPr>
          <p:cNvPr id="3" name="Content Placeholder 2">
            <a:extLst>
              <a:ext uri="{FF2B5EF4-FFF2-40B4-BE49-F238E27FC236}">
                <a16:creationId xmlns:a16="http://schemas.microsoft.com/office/drawing/2014/main" id="{02F216B0-F120-65DD-484A-9B694F480866}"/>
              </a:ext>
            </a:extLst>
          </p:cNvPr>
          <p:cNvSpPr>
            <a:spLocks noGrp="1"/>
          </p:cNvSpPr>
          <p:nvPr>
            <p:ph idx="1"/>
          </p:nvPr>
        </p:nvSpPr>
        <p:spPr/>
        <p:txBody>
          <a:bodyPr vert="horz" lIns="91440" tIns="45720" rIns="91440" bIns="45720" rtlCol="0" anchor="t">
            <a:normAutofit/>
          </a:bodyPr>
          <a:lstStyle/>
          <a:p>
            <a:pPr marL="514350" indent="-514350" algn="just">
              <a:buAutoNum type="arabicPeriod"/>
            </a:pPr>
            <a:r>
              <a:rPr lang="en-US" sz="1400" dirty="0">
                <a:solidFill>
                  <a:srgbClr val="000000"/>
                </a:solidFill>
              </a:rPr>
              <a:t>What is AI?.</a:t>
            </a:r>
            <a:r>
              <a:rPr lang="en-US" sz="1400" dirty="0">
                <a:solidFill>
                  <a:srgbClr val="000000"/>
                </a:solidFill>
                <a:ea typeface="+mn-lt"/>
                <a:cs typeface="+mn-lt"/>
              </a:rPr>
              <a:t> April 24, 2023 | Article by </a:t>
            </a:r>
            <a:r>
              <a:rPr lang="en-US" sz="1400" dirty="0">
                <a:solidFill>
                  <a:srgbClr val="333333"/>
                </a:solidFill>
                <a:ea typeface="+mn-lt"/>
                <a:cs typeface="+mn-lt"/>
              </a:rPr>
              <a:t>McKinsey. </a:t>
            </a:r>
            <a:r>
              <a:rPr lang="en-US" sz="1400" dirty="0">
                <a:ea typeface="+mn-lt"/>
                <a:cs typeface="+mn-lt"/>
                <a:hlinkClick r:id="rId2"/>
              </a:rPr>
              <a:t>https://www.mckinsey.com/featured-insights/mckinsey-explainers/what-is-ai#/</a:t>
            </a:r>
            <a:r>
              <a:rPr lang="en-US" sz="1400" dirty="0">
                <a:ea typeface="+mn-lt"/>
                <a:cs typeface="+mn-lt"/>
              </a:rPr>
              <a:t> </a:t>
            </a:r>
            <a:endParaRPr lang="en-US" dirty="0">
              <a:solidFill>
                <a:srgbClr val="000000"/>
              </a:solidFill>
              <a:cs typeface="Calibri" panose="020F0502020204030204"/>
            </a:endParaRPr>
          </a:p>
          <a:p>
            <a:pPr marL="514350" indent="-514350" algn="just">
              <a:buAutoNum type="arabicPeriod"/>
            </a:pPr>
            <a:r>
              <a:rPr lang="en-US" sz="1400" dirty="0"/>
              <a:t>6 Major Branches of Artificial Intelligence (AI). </a:t>
            </a:r>
            <a:r>
              <a:rPr lang="en-US" sz="1400" dirty="0">
                <a:ea typeface="+mn-lt"/>
                <a:cs typeface="+mn-lt"/>
              </a:rPr>
              <a:t>Neelam Tyagi. Apr 23, 2020, Updated on: Jan 23, 2021. </a:t>
            </a:r>
            <a:r>
              <a:rPr lang="en-US" sz="1400" dirty="0">
                <a:ea typeface="+mn-lt"/>
                <a:cs typeface="+mn-lt"/>
                <a:hlinkClick r:id="rId3"/>
              </a:rPr>
              <a:t>https://www.analyticssteps.com/blogs/6-major-branches-artificial-intelligence-ai</a:t>
            </a:r>
            <a:r>
              <a:rPr lang="en-US" sz="1400" dirty="0">
                <a:ea typeface="+mn-lt"/>
                <a:cs typeface="+mn-lt"/>
              </a:rPr>
              <a:t>  </a:t>
            </a:r>
            <a:endParaRPr lang="en-US" sz="1400" dirty="0">
              <a:solidFill>
                <a:srgbClr val="000000"/>
              </a:solidFill>
              <a:cs typeface="Calibri"/>
            </a:endParaRPr>
          </a:p>
          <a:p>
            <a:pPr marL="514350" indent="-514350" algn="just">
              <a:buAutoNum type="arabicPeriod"/>
            </a:pPr>
            <a:r>
              <a:rPr lang="en-US" sz="1400" dirty="0">
                <a:solidFill>
                  <a:srgbClr val="2E2D29"/>
                </a:solidFill>
              </a:rPr>
              <a:t>2023 State of AI in 14 Charts. Apr</a:t>
            </a:r>
            <a:r>
              <a:rPr lang="en-US" sz="1400" dirty="0">
                <a:solidFill>
                  <a:srgbClr val="2E2D29"/>
                </a:solidFill>
                <a:ea typeface="+mn-lt"/>
                <a:cs typeface="+mn-lt"/>
              </a:rPr>
              <a:t> 3, 2023| Shana Lynch. </a:t>
            </a:r>
            <a:r>
              <a:rPr lang="en-US" sz="1400" dirty="0">
                <a:ea typeface="+mn-lt"/>
                <a:cs typeface="+mn-lt"/>
                <a:hlinkClick r:id="rId4"/>
              </a:rPr>
              <a:t>https://hai.stanford.edu/news/2023-state-ai-14-charts</a:t>
            </a:r>
            <a:r>
              <a:rPr lang="en-US" sz="1400" dirty="0">
                <a:ea typeface="+mn-lt"/>
                <a:cs typeface="+mn-lt"/>
              </a:rPr>
              <a:t> </a:t>
            </a:r>
            <a:endParaRPr lang="en-US" sz="1400" dirty="0">
              <a:solidFill>
                <a:srgbClr val="000000"/>
              </a:solidFill>
              <a:cs typeface="Calibri"/>
            </a:endParaRPr>
          </a:p>
          <a:p>
            <a:pPr marL="514350" indent="-514350" algn="just">
              <a:buAutoNum type="arabicPeriod"/>
            </a:pPr>
            <a:r>
              <a:rPr lang="en-US" sz="1400" dirty="0">
                <a:solidFill>
                  <a:srgbClr val="222222"/>
                </a:solidFill>
              </a:rPr>
              <a:t>Unleashing the Power of Autoencoders: Applications and Use Case</a:t>
            </a:r>
            <a:r>
              <a:rPr lang="en-US" sz="1400" u="sng" dirty="0">
                <a:solidFill>
                  <a:srgbClr val="222222"/>
                </a:solidFill>
              </a:rPr>
              <a:t>s. </a:t>
            </a:r>
            <a:r>
              <a:rPr lang="en-US" sz="1400" u="sng" dirty="0">
                <a:latin typeface="Calibri"/>
                <a:ea typeface="Lato"/>
                <a:cs typeface="Lato"/>
                <a:hlinkClick r:id="rId5">
                  <a:extLst>
                    <a:ext uri="{A12FA001-AC4F-418D-AE19-62706E023703}">
                      <ahyp:hlinkClr xmlns:ahyp="http://schemas.microsoft.com/office/drawing/2018/hyperlinkcolor" val="tx"/>
                    </a:ext>
                  </a:extLst>
                </a:hlinkClick>
              </a:rPr>
              <a:t>Premanand S</a:t>
            </a:r>
            <a:r>
              <a:rPr lang="en-US" sz="1400" u="sng" dirty="0">
                <a:solidFill>
                  <a:srgbClr val="4A4A4A"/>
                </a:solidFill>
                <a:latin typeface="Calibri"/>
                <a:ea typeface="Lato"/>
                <a:cs typeface="Lato"/>
              </a:rPr>
              <a:t> </a:t>
            </a:r>
            <a:r>
              <a:rPr lang="en-US" sz="1400" dirty="0">
                <a:solidFill>
                  <a:srgbClr val="4A4A4A"/>
                </a:solidFill>
                <a:latin typeface="Calibri"/>
                <a:ea typeface="Lato"/>
                <a:cs typeface="Lato"/>
              </a:rPr>
              <a:t>— Published On May 26, 2023 and Last Modified On June 13th, 2023. </a:t>
            </a:r>
            <a:r>
              <a:rPr lang="en-US" sz="1400" dirty="0">
                <a:ea typeface="+mn-lt"/>
                <a:cs typeface="+mn-lt"/>
                <a:hlinkClick r:id="rId6"/>
              </a:rPr>
              <a:t>https://www.analyticsvidhya.com/blog/2023/05/unleashing-the-power-of-autoencoders-applications-and-use-cases/</a:t>
            </a:r>
            <a:r>
              <a:rPr lang="en-US" sz="1400" dirty="0">
                <a:ea typeface="+mn-lt"/>
                <a:cs typeface="+mn-lt"/>
              </a:rPr>
              <a:t> </a:t>
            </a:r>
          </a:p>
          <a:p>
            <a:pPr marL="514350" indent="-514350" algn="just">
              <a:buAutoNum type="arabicPeriod"/>
            </a:pPr>
            <a:endParaRPr lang="en-US" sz="1400" dirty="0">
              <a:solidFill>
                <a:srgbClr val="000000"/>
              </a:solidFill>
              <a:cs typeface="Calibri"/>
            </a:endParaRPr>
          </a:p>
          <a:p>
            <a:pPr marL="514350" indent="-514350" algn="just">
              <a:buAutoNum type="arabicPeriod"/>
            </a:pPr>
            <a:endParaRPr lang="en-US" sz="1400" dirty="0">
              <a:solidFill>
                <a:srgbClr val="000000"/>
              </a:solidFill>
              <a:cs typeface="Calibri"/>
            </a:endParaRPr>
          </a:p>
          <a:p>
            <a:pPr marL="514350" indent="-514350" algn="just">
              <a:buAutoNum type="arabicPeriod"/>
            </a:pPr>
            <a:endParaRPr lang="en-US" sz="1400" dirty="0">
              <a:solidFill>
                <a:srgbClr val="000000"/>
              </a:solidFill>
              <a:cs typeface="Calibri"/>
            </a:endParaRPr>
          </a:p>
          <a:p>
            <a:pPr marL="514350" indent="-514350" algn="just">
              <a:buAutoNum type="arabicPeriod"/>
            </a:pPr>
            <a:endParaRPr lang="en-US" sz="1400" dirty="0">
              <a:solidFill>
                <a:srgbClr val="000000"/>
              </a:solidFill>
              <a:cs typeface="Calibri"/>
            </a:endParaRPr>
          </a:p>
          <a:p>
            <a:pPr marL="514350" indent="-514350" algn="just">
              <a:buAutoNum type="arabicPeriod"/>
            </a:pPr>
            <a:endParaRPr lang="en-US" sz="1400" dirty="0">
              <a:solidFill>
                <a:srgbClr val="000000"/>
              </a:solidFill>
              <a:cs typeface="Calibri"/>
            </a:endParaRPr>
          </a:p>
          <a:p>
            <a:pPr marL="514350" indent="-514350" algn="just">
              <a:buAutoNum type="arabicPeriod"/>
            </a:pPr>
            <a:endParaRPr lang="en-US" sz="1200" dirty="0">
              <a:solidFill>
                <a:srgbClr val="222222"/>
              </a:solidFill>
              <a:cs typeface="Calibri"/>
            </a:endParaRPr>
          </a:p>
        </p:txBody>
      </p:sp>
    </p:spTree>
    <p:extLst>
      <p:ext uri="{BB962C8B-B14F-4D97-AF65-F5344CB8AC3E}">
        <p14:creationId xmlns:p14="http://schemas.microsoft.com/office/powerpoint/2010/main" val="17185749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715546" y="-1953752"/>
            <a:ext cx="4059931" cy="4059931"/>
          </a:xfrm>
          <a:custGeom>
            <a:avLst/>
            <a:gdLst/>
            <a:ahLst/>
            <a:cxnLst/>
            <a:rect l="l" t="t" r="r" b="b"/>
            <a:pathLst>
              <a:path w="6089897" h="6089897">
                <a:moveTo>
                  <a:pt x="0" y="0"/>
                </a:moveTo>
                <a:lnTo>
                  <a:pt x="6089897" y="0"/>
                </a:lnTo>
                <a:lnTo>
                  <a:pt x="6089897" y="6089897"/>
                </a:lnTo>
                <a:lnTo>
                  <a:pt x="0" y="60898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788553" y="1279363"/>
            <a:ext cx="822605" cy="822605"/>
          </a:xfrm>
          <a:custGeom>
            <a:avLst/>
            <a:gdLst/>
            <a:ahLst/>
            <a:cxnLst/>
            <a:rect l="l" t="t" r="r" b="b"/>
            <a:pathLst>
              <a:path w="1233907" h="1233907">
                <a:moveTo>
                  <a:pt x="0" y="0"/>
                </a:moveTo>
                <a:lnTo>
                  <a:pt x="1233907" y="0"/>
                </a:lnTo>
                <a:lnTo>
                  <a:pt x="1233907" y="1233907"/>
                </a:lnTo>
                <a:lnTo>
                  <a:pt x="0" y="123390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a:off x="10036126" y="4337146"/>
            <a:ext cx="5931401" cy="5931401"/>
          </a:xfrm>
          <a:custGeom>
            <a:avLst/>
            <a:gdLst/>
            <a:ahLst/>
            <a:cxnLst/>
            <a:rect l="l" t="t" r="r" b="b"/>
            <a:pathLst>
              <a:path w="8897101" h="8897101">
                <a:moveTo>
                  <a:pt x="0" y="0"/>
                </a:moveTo>
                <a:lnTo>
                  <a:pt x="8897101" y="0"/>
                </a:lnTo>
                <a:lnTo>
                  <a:pt x="8897101" y="8897101"/>
                </a:lnTo>
                <a:lnTo>
                  <a:pt x="0" y="889710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5" name="Freeform 5"/>
          <p:cNvSpPr/>
          <p:nvPr/>
        </p:nvSpPr>
        <p:spPr>
          <a:xfrm>
            <a:off x="9838887" y="5747215"/>
            <a:ext cx="849971" cy="849971"/>
          </a:xfrm>
          <a:custGeom>
            <a:avLst/>
            <a:gdLst/>
            <a:ahLst/>
            <a:cxnLst/>
            <a:rect l="l" t="t" r="r" b="b"/>
            <a:pathLst>
              <a:path w="1274957" h="1274957">
                <a:moveTo>
                  <a:pt x="0" y="0"/>
                </a:moveTo>
                <a:lnTo>
                  <a:pt x="1274957" y="0"/>
                </a:lnTo>
                <a:lnTo>
                  <a:pt x="1274957" y="1274957"/>
                </a:lnTo>
                <a:lnTo>
                  <a:pt x="0" y="127495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6" name="Freeform 6"/>
          <p:cNvSpPr/>
          <p:nvPr/>
        </p:nvSpPr>
        <p:spPr>
          <a:xfrm>
            <a:off x="426547" y="3175026"/>
            <a:ext cx="1271879" cy="1271879"/>
          </a:xfrm>
          <a:custGeom>
            <a:avLst/>
            <a:gdLst/>
            <a:ahLst/>
            <a:cxnLst/>
            <a:rect l="l" t="t" r="r" b="b"/>
            <a:pathLst>
              <a:path w="1907818" h="1907818">
                <a:moveTo>
                  <a:pt x="0" y="0"/>
                </a:moveTo>
                <a:lnTo>
                  <a:pt x="1907818" y="0"/>
                </a:lnTo>
                <a:lnTo>
                  <a:pt x="1907818" y="1907818"/>
                </a:lnTo>
                <a:lnTo>
                  <a:pt x="0" y="1907818"/>
                </a:lnTo>
                <a:lnTo>
                  <a:pt x="0" y="0"/>
                </a:lnTo>
                <a:close/>
              </a:path>
            </a:pathLst>
          </a:custGeom>
          <a:blipFill>
            <a:blip r:embed="rId10">
              <a:extLst>
                <a:ext uri="{96DAC541-7B7A-43D3-8B79-37D633B846F1}">
                  <asvg:svgBlip xmlns:asvg="http://schemas.microsoft.com/office/drawing/2016/SVG/main" r:embed="rId11"/>
                </a:ext>
              </a:extLst>
            </a:blip>
            <a:stretch>
              <a:fillRect t="-746" b="-746"/>
            </a:stretch>
          </a:blipFill>
        </p:spPr>
        <p:txBody>
          <a:bodyPr/>
          <a:lstStyle/>
          <a:p>
            <a:endParaRPr lang="en-US"/>
          </a:p>
        </p:txBody>
      </p:sp>
      <p:sp>
        <p:nvSpPr>
          <p:cNvPr id="7" name="Freeform 7"/>
          <p:cNvSpPr/>
          <p:nvPr/>
        </p:nvSpPr>
        <p:spPr>
          <a:xfrm>
            <a:off x="5461031" y="3075683"/>
            <a:ext cx="1371223" cy="1371223"/>
          </a:xfrm>
          <a:custGeom>
            <a:avLst/>
            <a:gdLst/>
            <a:ahLst/>
            <a:cxnLst/>
            <a:rect l="l" t="t" r="r" b="b"/>
            <a:pathLst>
              <a:path w="2056835" h="2056835">
                <a:moveTo>
                  <a:pt x="0" y="0"/>
                </a:moveTo>
                <a:lnTo>
                  <a:pt x="2056835" y="0"/>
                </a:lnTo>
                <a:lnTo>
                  <a:pt x="2056835" y="2056835"/>
                </a:lnTo>
                <a:lnTo>
                  <a:pt x="0" y="2056835"/>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8" name="Freeform 8"/>
          <p:cNvSpPr/>
          <p:nvPr/>
        </p:nvSpPr>
        <p:spPr>
          <a:xfrm>
            <a:off x="7476625" y="3811059"/>
            <a:ext cx="253131" cy="253131"/>
          </a:xfrm>
          <a:custGeom>
            <a:avLst/>
            <a:gdLst/>
            <a:ahLst/>
            <a:cxnLst/>
            <a:rect l="l" t="t" r="r" b="b"/>
            <a:pathLst>
              <a:path w="379696" h="379696">
                <a:moveTo>
                  <a:pt x="0" y="0"/>
                </a:moveTo>
                <a:lnTo>
                  <a:pt x="379696" y="0"/>
                </a:lnTo>
                <a:lnTo>
                  <a:pt x="379696" y="379696"/>
                </a:lnTo>
                <a:lnTo>
                  <a:pt x="0" y="379696"/>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US"/>
          </a:p>
        </p:txBody>
      </p:sp>
      <p:sp>
        <p:nvSpPr>
          <p:cNvPr id="9" name="Freeform 9"/>
          <p:cNvSpPr/>
          <p:nvPr/>
        </p:nvSpPr>
        <p:spPr>
          <a:xfrm>
            <a:off x="7476626" y="4843129"/>
            <a:ext cx="233086" cy="271820"/>
          </a:xfrm>
          <a:custGeom>
            <a:avLst/>
            <a:gdLst/>
            <a:ahLst/>
            <a:cxnLst/>
            <a:rect l="l" t="t" r="r" b="b"/>
            <a:pathLst>
              <a:path w="349629" h="407730">
                <a:moveTo>
                  <a:pt x="0" y="0"/>
                </a:moveTo>
                <a:lnTo>
                  <a:pt x="349629" y="0"/>
                </a:lnTo>
                <a:lnTo>
                  <a:pt x="349629" y="407730"/>
                </a:lnTo>
                <a:lnTo>
                  <a:pt x="0" y="407730"/>
                </a:lnTo>
                <a:lnTo>
                  <a:pt x="0" y="0"/>
                </a:lnTo>
                <a:close/>
              </a:path>
            </a:pathLst>
          </a:custGeom>
          <a:blipFill>
            <a:blip r:embed="rId16">
              <a:extLst>
                <a:ext uri="{96DAC541-7B7A-43D3-8B79-37D633B846F1}">
                  <asvg:svgBlip xmlns:asvg="http://schemas.microsoft.com/office/drawing/2016/SVG/main" r:embed="rId17"/>
                </a:ext>
              </a:extLst>
            </a:blip>
            <a:stretch>
              <a:fillRect l="-172" r="-172"/>
            </a:stretch>
          </a:blipFill>
        </p:spPr>
        <p:txBody>
          <a:bodyPr/>
          <a:lstStyle/>
          <a:p>
            <a:endParaRPr lang="en-US"/>
          </a:p>
        </p:txBody>
      </p:sp>
      <p:sp>
        <p:nvSpPr>
          <p:cNvPr id="10" name="Freeform 10"/>
          <p:cNvSpPr/>
          <p:nvPr/>
        </p:nvSpPr>
        <p:spPr>
          <a:xfrm>
            <a:off x="7476626" y="4337146"/>
            <a:ext cx="244869" cy="232932"/>
          </a:xfrm>
          <a:custGeom>
            <a:avLst/>
            <a:gdLst/>
            <a:ahLst/>
            <a:cxnLst/>
            <a:rect l="l" t="t" r="r" b="b"/>
            <a:pathLst>
              <a:path w="367304" h="349398">
                <a:moveTo>
                  <a:pt x="0" y="0"/>
                </a:moveTo>
                <a:lnTo>
                  <a:pt x="367304" y="0"/>
                </a:lnTo>
                <a:lnTo>
                  <a:pt x="367304" y="349398"/>
                </a:lnTo>
                <a:lnTo>
                  <a:pt x="0" y="349398"/>
                </a:lnTo>
                <a:lnTo>
                  <a:pt x="0" y="0"/>
                </a:lnTo>
                <a:close/>
              </a:path>
            </a:pathLst>
          </a:custGeom>
          <a:blipFill>
            <a:blip r:embed="rId18">
              <a:extLst>
                <a:ext uri="{96DAC541-7B7A-43D3-8B79-37D633B846F1}">
                  <asvg:svgBlip xmlns:asvg="http://schemas.microsoft.com/office/drawing/2016/SVG/main" r:embed="rId19"/>
                </a:ext>
              </a:extLst>
            </a:blip>
            <a:stretch>
              <a:fillRect l="-133" r="-133"/>
            </a:stretch>
          </a:blipFill>
        </p:spPr>
        <p:txBody>
          <a:bodyPr/>
          <a:lstStyle/>
          <a:p>
            <a:endParaRPr lang="en-US"/>
          </a:p>
        </p:txBody>
      </p:sp>
      <p:sp>
        <p:nvSpPr>
          <p:cNvPr id="11" name="Freeform 11"/>
          <p:cNvSpPr/>
          <p:nvPr/>
        </p:nvSpPr>
        <p:spPr>
          <a:xfrm>
            <a:off x="7488854" y="3319898"/>
            <a:ext cx="203477" cy="203477"/>
          </a:xfrm>
          <a:custGeom>
            <a:avLst/>
            <a:gdLst/>
            <a:ahLst/>
            <a:cxnLst/>
            <a:rect l="l" t="t" r="r" b="b"/>
            <a:pathLst>
              <a:path w="305215" h="305216">
                <a:moveTo>
                  <a:pt x="0" y="0"/>
                </a:moveTo>
                <a:lnTo>
                  <a:pt x="305215" y="0"/>
                </a:lnTo>
                <a:lnTo>
                  <a:pt x="305215" y="305216"/>
                </a:lnTo>
                <a:lnTo>
                  <a:pt x="0" y="305216"/>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txBody>
          <a:bodyPr/>
          <a:lstStyle/>
          <a:p>
            <a:endParaRPr lang="en-US"/>
          </a:p>
        </p:txBody>
      </p:sp>
      <p:sp>
        <p:nvSpPr>
          <p:cNvPr id="12" name="Freeform 12"/>
          <p:cNvSpPr/>
          <p:nvPr/>
        </p:nvSpPr>
        <p:spPr>
          <a:xfrm>
            <a:off x="7472541" y="3317133"/>
            <a:ext cx="236103" cy="225053"/>
          </a:xfrm>
          <a:custGeom>
            <a:avLst/>
            <a:gdLst/>
            <a:ahLst/>
            <a:cxnLst/>
            <a:rect l="l" t="t" r="r" b="b"/>
            <a:pathLst>
              <a:path w="354154" h="337580">
                <a:moveTo>
                  <a:pt x="0" y="0"/>
                </a:moveTo>
                <a:lnTo>
                  <a:pt x="354155" y="0"/>
                </a:lnTo>
                <a:lnTo>
                  <a:pt x="354155" y="337581"/>
                </a:lnTo>
                <a:lnTo>
                  <a:pt x="0" y="337581"/>
                </a:lnTo>
                <a:lnTo>
                  <a:pt x="0" y="0"/>
                </a:lnTo>
                <a:close/>
              </a:path>
            </a:pathLst>
          </a:custGeom>
          <a:blipFill>
            <a:blip r:embed="rId22">
              <a:extLst>
                <a:ext uri="{96DAC541-7B7A-43D3-8B79-37D633B846F1}">
                  <asvg:svgBlip xmlns:asvg="http://schemas.microsoft.com/office/drawing/2016/SVG/main" r:embed="rId23"/>
                </a:ext>
              </a:extLst>
            </a:blip>
            <a:stretch>
              <a:fillRect/>
            </a:stretch>
          </a:blipFill>
        </p:spPr>
        <p:txBody>
          <a:bodyPr/>
          <a:lstStyle/>
          <a:p>
            <a:endParaRPr lang="en-US"/>
          </a:p>
        </p:txBody>
      </p:sp>
      <p:sp>
        <p:nvSpPr>
          <p:cNvPr id="13" name="Freeform 13"/>
          <p:cNvSpPr/>
          <p:nvPr/>
        </p:nvSpPr>
        <p:spPr>
          <a:xfrm>
            <a:off x="10130224" y="178921"/>
            <a:ext cx="1865016" cy="1675264"/>
          </a:xfrm>
          <a:custGeom>
            <a:avLst/>
            <a:gdLst/>
            <a:ahLst/>
            <a:cxnLst/>
            <a:rect l="l" t="t" r="r" b="b"/>
            <a:pathLst>
              <a:path w="2797524" h="2512896">
                <a:moveTo>
                  <a:pt x="0" y="0"/>
                </a:moveTo>
                <a:lnTo>
                  <a:pt x="2797523" y="0"/>
                </a:lnTo>
                <a:lnTo>
                  <a:pt x="2797523" y="2512896"/>
                </a:lnTo>
                <a:lnTo>
                  <a:pt x="0" y="2512896"/>
                </a:lnTo>
                <a:lnTo>
                  <a:pt x="0" y="0"/>
                </a:lnTo>
                <a:close/>
              </a:path>
            </a:pathLst>
          </a:custGeom>
          <a:blipFill>
            <a:blip r:embed="rId24"/>
            <a:stretch>
              <a:fillRect/>
            </a:stretch>
          </a:blipFill>
        </p:spPr>
        <p:txBody>
          <a:bodyPr/>
          <a:lstStyle/>
          <a:p>
            <a:endParaRPr lang="en-US"/>
          </a:p>
        </p:txBody>
      </p:sp>
      <p:sp>
        <p:nvSpPr>
          <p:cNvPr id="14" name="Freeform 14"/>
          <p:cNvSpPr/>
          <p:nvPr/>
        </p:nvSpPr>
        <p:spPr>
          <a:xfrm>
            <a:off x="10263872" y="4675462"/>
            <a:ext cx="1766310" cy="1766310"/>
          </a:xfrm>
          <a:custGeom>
            <a:avLst/>
            <a:gdLst/>
            <a:ahLst/>
            <a:cxnLst/>
            <a:rect l="l" t="t" r="r" b="b"/>
            <a:pathLst>
              <a:path w="2649465" h="2649465">
                <a:moveTo>
                  <a:pt x="0" y="0"/>
                </a:moveTo>
                <a:lnTo>
                  <a:pt x="2649466" y="0"/>
                </a:lnTo>
                <a:lnTo>
                  <a:pt x="2649466" y="2649466"/>
                </a:lnTo>
                <a:lnTo>
                  <a:pt x="0" y="2649466"/>
                </a:lnTo>
                <a:lnTo>
                  <a:pt x="0" y="0"/>
                </a:lnTo>
                <a:close/>
              </a:path>
            </a:pathLst>
          </a:custGeom>
          <a:blipFill>
            <a:blip r:embed="rId25"/>
            <a:stretch>
              <a:fillRect/>
            </a:stretch>
          </a:blipFill>
        </p:spPr>
        <p:txBody>
          <a:bodyPr/>
          <a:lstStyle/>
          <a:p>
            <a:endParaRPr lang="en-US"/>
          </a:p>
        </p:txBody>
      </p:sp>
      <p:sp>
        <p:nvSpPr>
          <p:cNvPr id="15" name="TextBox 15"/>
          <p:cNvSpPr txBox="1"/>
          <p:nvPr/>
        </p:nvSpPr>
        <p:spPr>
          <a:xfrm>
            <a:off x="2638698" y="609600"/>
            <a:ext cx="6644434" cy="907941"/>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lnSpc>
                <a:spcPts val="7292"/>
              </a:lnSpc>
            </a:pPr>
            <a:r>
              <a:rPr lang="en-US" sz="6078" b="1">
                <a:solidFill>
                  <a:srgbClr val="2E2E2E"/>
                </a:solidFill>
                <a:latin typeface="Arimo Bold"/>
                <a:ea typeface="Arimo Bold"/>
                <a:cs typeface="Arimo Bold"/>
                <a:sym typeface="Arimo Bold"/>
              </a:rPr>
              <a:t>Thank You!</a:t>
            </a:r>
          </a:p>
        </p:txBody>
      </p:sp>
      <p:sp>
        <p:nvSpPr>
          <p:cNvPr id="16" name="TextBox 16"/>
          <p:cNvSpPr txBox="1"/>
          <p:nvPr/>
        </p:nvSpPr>
        <p:spPr>
          <a:xfrm>
            <a:off x="1955380" y="2915539"/>
            <a:ext cx="2559501" cy="1266757"/>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l">
              <a:lnSpc>
                <a:spcPts val="3440"/>
              </a:lnSpc>
            </a:pPr>
            <a:r>
              <a:rPr lang="en-US" sz="1999" b="1" spc="-41">
                <a:solidFill>
                  <a:srgbClr val="0C527F"/>
                </a:solidFill>
                <a:latin typeface="Arimo Bold"/>
                <a:ea typeface="Arimo Bold"/>
                <a:cs typeface="Arimo Bold"/>
                <a:sym typeface="Arimo Bold"/>
              </a:rPr>
              <a:t>We admonish you </a:t>
            </a:r>
            <a:r>
              <a:rPr lang="en-US" sz="1999" b="1" spc="-41">
                <a:solidFill>
                  <a:srgbClr val="FF1414"/>
                </a:solidFill>
                <a:latin typeface="Arimo Bold"/>
                <a:ea typeface="Arimo Bold"/>
                <a:cs typeface="Arimo Bold"/>
                <a:sym typeface="Arimo Bold"/>
              </a:rPr>
              <a:t>to live for God </a:t>
            </a:r>
            <a:r>
              <a:rPr lang="en-US" sz="1999" b="1" spc="-41">
                <a:solidFill>
                  <a:srgbClr val="0C527F"/>
                </a:solidFill>
                <a:latin typeface="Arimo Bold"/>
                <a:ea typeface="Arimo Bold"/>
                <a:cs typeface="Arimo Bold"/>
                <a:sym typeface="Arimo Bold"/>
              </a:rPr>
              <a:t>and </a:t>
            </a:r>
            <a:r>
              <a:rPr lang="en-US" sz="1999" b="1" spc="-41">
                <a:solidFill>
                  <a:srgbClr val="FF1414"/>
                </a:solidFill>
                <a:latin typeface="Arimo Bold"/>
                <a:ea typeface="Arimo Bold"/>
                <a:cs typeface="Arimo Bold"/>
                <a:sym typeface="Arimo Bold"/>
              </a:rPr>
              <a:t>connect with our community!</a:t>
            </a:r>
          </a:p>
        </p:txBody>
      </p:sp>
      <p:sp>
        <p:nvSpPr>
          <p:cNvPr id="17" name="TextBox 17"/>
          <p:cNvSpPr txBox="1"/>
          <p:nvPr/>
        </p:nvSpPr>
        <p:spPr>
          <a:xfrm>
            <a:off x="8035502" y="3735323"/>
            <a:ext cx="3728036" cy="472309"/>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1897"/>
              </a:lnSpc>
            </a:pPr>
            <a:r>
              <a:rPr lang="en-US" sz="1355" dirty="0">
                <a:solidFill>
                  <a:srgbClr val="000000"/>
                </a:solidFill>
                <a:latin typeface="Quicksand"/>
                <a:ea typeface="Quicksand"/>
                <a:cs typeface="Quicksand"/>
                <a:sym typeface="Quicksand"/>
              </a:rPr>
              <a:t>Contact @</a:t>
            </a:r>
            <a:r>
              <a:rPr lang="en-US" sz="1355" dirty="0" err="1">
                <a:solidFill>
                  <a:srgbClr val="000000"/>
                </a:solidFill>
                <a:latin typeface="Quicksand"/>
                <a:ea typeface="Quicksand"/>
                <a:cs typeface="Quicksand"/>
                <a:sym typeface="Quicksand"/>
              </a:rPr>
              <a:t>neliref.org</a:t>
            </a:r>
            <a:r>
              <a:rPr lang="en-US" sz="1355" dirty="0">
                <a:solidFill>
                  <a:srgbClr val="000000"/>
                </a:solidFill>
                <a:latin typeface="Quicksand"/>
                <a:ea typeface="Quicksand"/>
                <a:cs typeface="Quicksand"/>
                <a:sym typeface="Quicksand"/>
              </a:rPr>
              <a:t> newliferesearchfoundation2013@gmail.com</a:t>
            </a:r>
          </a:p>
        </p:txBody>
      </p:sp>
      <p:sp>
        <p:nvSpPr>
          <p:cNvPr id="18" name="TextBox 18"/>
          <p:cNvSpPr txBox="1"/>
          <p:nvPr/>
        </p:nvSpPr>
        <p:spPr>
          <a:xfrm>
            <a:off x="7488854" y="4811378"/>
            <a:ext cx="2279557" cy="228652"/>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lnSpc>
                <a:spcPts val="1897"/>
              </a:lnSpc>
            </a:pPr>
            <a:r>
              <a:rPr lang="en-US" sz="1355">
                <a:solidFill>
                  <a:srgbClr val="000000"/>
                </a:solidFill>
                <a:latin typeface="Quicksand"/>
                <a:ea typeface="Quicksand"/>
                <a:cs typeface="Quicksand"/>
                <a:sym typeface="Quicksand"/>
              </a:rPr>
              <a:t>+1 (678) 975-5615</a:t>
            </a:r>
          </a:p>
        </p:txBody>
      </p:sp>
      <p:sp>
        <p:nvSpPr>
          <p:cNvPr id="19" name="TextBox 19"/>
          <p:cNvSpPr txBox="1"/>
          <p:nvPr/>
        </p:nvSpPr>
        <p:spPr>
          <a:xfrm>
            <a:off x="7590592" y="4305489"/>
            <a:ext cx="1901825" cy="228652"/>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lnSpc>
                <a:spcPts val="1897"/>
              </a:lnSpc>
            </a:pPr>
            <a:r>
              <a:rPr lang="en-US" sz="1355">
                <a:solidFill>
                  <a:srgbClr val="000000"/>
                </a:solidFill>
                <a:latin typeface="Quicksand"/>
                <a:ea typeface="Quicksand"/>
                <a:cs typeface="Quicksand"/>
                <a:sym typeface="Quicksand"/>
              </a:rPr>
              <a:t>www.neliref.org</a:t>
            </a:r>
          </a:p>
        </p:txBody>
      </p:sp>
      <p:sp>
        <p:nvSpPr>
          <p:cNvPr id="20" name="TextBox 20"/>
          <p:cNvSpPr txBox="1"/>
          <p:nvPr/>
        </p:nvSpPr>
        <p:spPr>
          <a:xfrm>
            <a:off x="7740739" y="3279652"/>
            <a:ext cx="4022799" cy="228652"/>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lnSpc>
                <a:spcPts val="1897"/>
              </a:lnSpc>
            </a:pPr>
            <a:r>
              <a:rPr lang="en-US" sz="1355" dirty="0">
                <a:solidFill>
                  <a:srgbClr val="000000"/>
                </a:solidFill>
                <a:latin typeface="Quicksand"/>
                <a:ea typeface="Quicksand"/>
                <a:cs typeface="Quicksand"/>
                <a:sym typeface="Quicksand"/>
              </a:rPr>
              <a:t>New Life Research Foundation (NELIREF) Ltd/</a:t>
            </a:r>
            <a:r>
              <a:rPr lang="en-US" sz="1355" dirty="0" err="1">
                <a:solidFill>
                  <a:srgbClr val="000000"/>
                </a:solidFill>
                <a:latin typeface="Quicksand"/>
                <a:ea typeface="Quicksand"/>
                <a:cs typeface="Quicksand"/>
                <a:sym typeface="Quicksand"/>
              </a:rPr>
              <a:t>Gte</a:t>
            </a:r>
            <a:endParaRPr lang="en-US" sz="1355" dirty="0">
              <a:solidFill>
                <a:srgbClr val="000000"/>
              </a:solidFill>
              <a:latin typeface="Quicksand"/>
              <a:ea typeface="Quicksand"/>
              <a:cs typeface="Quicksand"/>
              <a:sym typeface="Quicksand"/>
            </a:endParaRPr>
          </a:p>
        </p:txBody>
      </p:sp>
      <p:sp>
        <p:nvSpPr>
          <p:cNvPr id="21" name="TextBox 21"/>
          <p:cNvSpPr txBox="1"/>
          <p:nvPr/>
        </p:nvSpPr>
        <p:spPr>
          <a:xfrm>
            <a:off x="7476626" y="2402840"/>
            <a:ext cx="2559501" cy="394723"/>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l">
              <a:lnSpc>
                <a:spcPts val="3440"/>
              </a:lnSpc>
            </a:pPr>
            <a:r>
              <a:rPr lang="en-US" sz="1999" b="1" spc="-41">
                <a:solidFill>
                  <a:srgbClr val="FF1414"/>
                </a:solidFill>
                <a:latin typeface="Arimo Bold"/>
                <a:ea typeface="Arimo Bold"/>
                <a:cs typeface="Arimo Bold"/>
                <a:sym typeface="Arimo Bold"/>
              </a:rPr>
              <a:t>Connect with Us!</a:t>
            </a:r>
          </a:p>
        </p:txBody>
      </p:sp>
      <p:sp>
        <p:nvSpPr>
          <p:cNvPr id="22" name="Freeform 22"/>
          <p:cNvSpPr/>
          <p:nvPr/>
        </p:nvSpPr>
        <p:spPr>
          <a:xfrm rot="2089252">
            <a:off x="-462072" y="5134208"/>
            <a:ext cx="3974892" cy="1535302"/>
          </a:xfrm>
          <a:custGeom>
            <a:avLst/>
            <a:gdLst/>
            <a:ahLst/>
            <a:cxnLst/>
            <a:rect l="l" t="t" r="r" b="b"/>
            <a:pathLst>
              <a:path w="5962338" h="2302953">
                <a:moveTo>
                  <a:pt x="0" y="0"/>
                </a:moveTo>
                <a:lnTo>
                  <a:pt x="5962338" y="0"/>
                </a:lnTo>
                <a:lnTo>
                  <a:pt x="5962338" y="2302953"/>
                </a:lnTo>
                <a:lnTo>
                  <a:pt x="0" y="2302953"/>
                </a:lnTo>
                <a:lnTo>
                  <a:pt x="0" y="0"/>
                </a:lnTo>
                <a:close/>
              </a:path>
            </a:pathLst>
          </a:custGeom>
          <a:blipFill>
            <a:blip r:embed="rId26">
              <a:extLst>
                <a:ext uri="{96DAC541-7B7A-43D3-8B79-37D633B846F1}">
                  <asvg:svgBlip xmlns:asvg="http://schemas.microsoft.com/office/drawing/2016/SVG/main" r:embed="rId27"/>
                </a:ext>
              </a:extLst>
            </a:blip>
            <a:stretch>
              <a:fillRect/>
            </a:stretch>
          </a:blipFill>
          <a:ln cap="sq">
            <a:noFill/>
            <a:prstDash val="solid"/>
            <a:miter/>
          </a:ln>
        </p:spPr>
        <p:txBody>
          <a:bodyPr/>
          <a:lstStyle/>
          <a:p>
            <a:endParaRPr lang="en-US"/>
          </a:p>
        </p:txBody>
      </p:sp>
    </p:spTree>
    <p:extLst>
      <p:ext uri="{BB962C8B-B14F-4D97-AF65-F5344CB8AC3E}">
        <p14:creationId xmlns:p14="http://schemas.microsoft.com/office/powerpoint/2010/main" val="35846102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EA15B3-8D30-DD67-9BB9-5B7279B6006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7827FC9-B143-9DC4-75E7-BEE57658EED4}"/>
              </a:ext>
            </a:extLst>
          </p:cNvPr>
          <p:cNvSpPr>
            <a:spLocks noGrp="1"/>
          </p:cNvSpPr>
          <p:nvPr>
            <p:ph type="title"/>
          </p:nvPr>
        </p:nvSpPr>
        <p:spPr/>
        <p:txBody>
          <a:bodyPr/>
          <a:lstStyle/>
          <a:p>
            <a:r>
              <a:rPr lang="en-US" b="1" dirty="0">
                <a:cs typeface="Calibri Light"/>
              </a:rPr>
              <a:t>Pre-Lab</a:t>
            </a:r>
            <a:endParaRPr lang="en-US" b="1" dirty="0"/>
          </a:p>
        </p:txBody>
      </p:sp>
      <p:sp>
        <p:nvSpPr>
          <p:cNvPr id="3" name="Content Placeholder 2">
            <a:extLst>
              <a:ext uri="{FF2B5EF4-FFF2-40B4-BE49-F238E27FC236}">
                <a16:creationId xmlns:a16="http://schemas.microsoft.com/office/drawing/2014/main" id="{69862C5B-79FA-A786-46D7-0F0CB5022803}"/>
              </a:ext>
            </a:extLst>
          </p:cNvPr>
          <p:cNvSpPr>
            <a:spLocks noGrp="1"/>
          </p:cNvSpPr>
          <p:nvPr>
            <p:ph idx="1"/>
          </p:nvPr>
        </p:nvSpPr>
        <p:spPr/>
        <p:txBody>
          <a:bodyPr vert="horz" lIns="91440" tIns="45720" rIns="91440" bIns="45720" rtlCol="0" anchor="t">
            <a:normAutofit fontScale="70000" lnSpcReduction="20000"/>
          </a:bodyPr>
          <a:lstStyle/>
          <a:p>
            <a:pPr marL="0" indent="0">
              <a:buNone/>
            </a:pPr>
            <a:r>
              <a:rPr lang="en-US" b="1" dirty="0"/>
              <a:t>Core Tools:</a:t>
            </a:r>
          </a:p>
          <a:p>
            <a:r>
              <a:rPr lang="en-US" b="1" dirty="0"/>
              <a:t>Libraries by Topic: </a:t>
            </a:r>
            <a:r>
              <a:rPr lang="en-US" dirty="0"/>
              <a:t>Anaconda or </a:t>
            </a:r>
            <a:r>
              <a:rPr lang="en-US" dirty="0" err="1"/>
              <a:t>Miniconda</a:t>
            </a:r>
            <a:r>
              <a:rPr lang="en-US" dirty="0"/>
              <a:t> (for managing environments and packages)</a:t>
            </a:r>
          </a:p>
          <a:p>
            <a:r>
              <a:rPr lang="en-US" dirty="0" err="1"/>
              <a:t>Jupyter</a:t>
            </a:r>
            <a:r>
              <a:rPr lang="en-US" dirty="0"/>
              <a:t> Notebook / </a:t>
            </a:r>
            <a:r>
              <a:rPr lang="en-US" dirty="0" err="1"/>
              <a:t>JupyterLab</a:t>
            </a:r>
            <a:endParaRPr lang="en-US" dirty="0"/>
          </a:p>
          <a:p>
            <a:r>
              <a:rPr lang="en-US" dirty="0"/>
              <a:t>Google </a:t>
            </a:r>
            <a:r>
              <a:rPr lang="en-US" dirty="0" err="1"/>
              <a:t>Colab</a:t>
            </a:r>
            <a:r>
              <a:rPr lang="en-US" dirty="0"/>
              <a:t> (optional browser-based platform)</a:t>
            </a:r>
          </a:p>
          <a:p>
            <a:r>
              <a:rPr lang="en-US" dirty="0"/>
              <a:t>Python (version 3.9 or 3.10)</a:t>
            </a:r>
          </a:p>
          <a:p>
            <a:pPr marL="0" indent="0">
              <a:buNone/>
            </a:pPr>
            <a:endParaRPr lang="en-US" b="1" dirty="0"/>
          </a:p>
          <a:p>
            <a:r>
              <a:rPr lang="en-US" b="1" dirty="0"/>
              <a:t>Statistics for Machine Learning: </a:t>
            </a:r>
            <a:r>
              <a:rPr lang="en-US" dirty="0" err="1"/>
              <a:t>numpy</a:t>
            </a:r>
            <a:r>
              <a:rPr lang="en-US" dirty="0"/>
              <a:t>, </a:t>
            </a:r>
            <a:r>
              <a:rPr lang="en-US" dirty="0" err="1"/>
              <a:t>scipy</a:t>
            </a:r>
            <a:r>
              <a:rPr lang="en-US" dirty="0"/>
              <a:t>, pandas, matplotlib, seaborn, </a:t>
            </a:r>
            <a:r>
              <a:rPr lang="en-US" dirty="0" err="1"/>
              <a:t>statsmodels</a:t>
            </a:r>
            <a:endParaRPr lang="en-US" dirty="0"/>
          </a:p>
          <a:p>
            <a:r>
              <a:rPr lang="en-US" b="1" dirty="0"/>
              <a:t>Object-Oriented Programming in Python: </a:t>
            </a:r>
            <a:r>
              <a:rPr lang="en-US" dirty="0"/>
              <a:t>No external libraries (uses built-in </a:t>
            </a:r>
            <a:r>
              <a:rPr lang="en-US" dirty="0" err="1"/>
              <a:t>dataclasses</a:t>
            </a:r>
            <a:r>
              <a:rPr lang="en-US" dirty="0"/>
              <a:t>)</a:t>
            </a:r>
          </a:p>
          <a:p>
            <a:r>
              <a:rPr lang="en-US" b="1" dirty="0"/>
              <a:t>Python Programming (Intro &amp; Intermediate): </a:t>
            </a:r>
            <a:r>
              <a:rPr lang="en-US" dirty="0" err="1"/>
              <a:t>numpy</a:t>
            </a:r>
            <a:r>
              <a:rPr lang="en-US" dirty="0"/>
              <a:t>, pandas, matplotlib, plus built-in random, math, </a:t>
            </a:r>
            <a:r>
              <a:rPr lang="en-US" dirty="0" err="1"/>
              <a:t>itertools</a:t>
            </a:r>
            <a:endParaRPr lang="en-US" dirty="0"/>
          </a:p>
          <a:p>
            <a:r>
              <a:rPr lang="en-US" b="1" dirty="0"/>
              <a:t>Supervised ML &amp; Deep Learning: </a:t>
            </a:r>
            <a:r>
              <a:rPr lang="en-US" dirty="0"/>
              <a:t>scikit-learn, </a:t>
            </a:r>
            <a:r>
              <a:rPr lang="en-US" dirty="0" err="1"/>
              <a:t>xgboost</a:t>
            </a:r>
            <a:r>
              <a:rPr lang="en-US" dirty="0"/>
              <a:t>, </a:t>
            </a:r>
            <a:r>
              <a:rPr lang="en-US" dirty="0" err="1"/>
              <a:t>lightgbm</a:t>
            </a:r>
            <a:r>
              <a:rPr lang="en-US" dirty="0"/>
              <a:t>, </a:t>
            </a:r>
            <a:r>
              <a:rPr lang="en-US" dirty="0" err="1"/>
              <a:t>tensorflow</a:t>
            </a:r>
            <a:r>
              <a:rPr lang="en-US" dirty="0"/>
              <a:t> or </a:t>
            </a:r>
            <a:r>
              <a:rPr lang="en-US" dirty="0" err="1"/>
              <a:t>pytorch</a:t>
            </a:r>
            <a:r>
              <a:rPr lang="en-US" dirty="0"/>
              <a:t>, </a:t>
            </a:r>
            <a:r>
              <a:rPr lang="en-US" dirty="0" err="1"/>
              <a:t>keras</a:t>
            </a:r>
            <a:endParaRPr lang="en-US" dirty="0"/>
          </a:p>
          <a:p>
            <a:r>
              <a:rPr lang="en-US" b="1" dirty="0"/>
              <a:t>NLP, LLMs/foundation models, and Generative AI: </a:t>
            </a:r>
            <a:r>
              <a:rPr lang="en-US" dirty="0" err="1"/>
              <a:t>PyTorch</a:t>
            </a:r>
            <a:r>
              <a:rPr lang="en-US" dirty="0"/>
              <a:t>, scikit-learn, transformers (Hugging Face)</a:t>
            </a:r>
          </a:p>
        </p:txBody>
      </p:sp>
    </p:spTree>
    <p:extLst>
      <p:ext uri="{BB962C8B-B14F-4D97-AF65-F5344CB8AC3E}">
        <p14:creationId xmlns:p14="http://schemas.microsoft.com/office/powerpoint/2010/main" val="22804449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73F0B58-D26C-90FC-FEE1-3934E2D1E984}"/>
            </a:ext>
          </a:extLst>
        </p:cNvPr>
        <p:cNvGrpSpPr/>
        <p:nvPr/>
      </p:nvGrpSpPr>
      <p:grpSpPr>
        <a:xfrm>
          <a:off x="0" y="0"/>
          <a:ext cx="0" cy="0"/>
          <a:chOff x="0" y="0"/>
          <a:chExt cx="0" cy="0"/>
        </a:xfrm>
      </p:grpSpPr>
      <p:sp>
        <p:nvSpPr>
          <p:cNvPr id="12"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6EF4799-0E72-6172-0720-398249A3F518}"/>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b="1" kern="1200">
                <a:solidFill>
                  <a:srgbClr val="FFFFFF"/>
                </a:solidFill>
                <a:latin typeface="+mj-lt"/>
                <a:ea typeface="+mj-ea"/>
                <a:cs typeface="+mj-cs"/>
              </a:rPr>
              <a:t>Pre-Lab</a:t>
            </a:r>
          </a:p>
        </p:txBody>
      </p:sp>
      <p:pic>
        <p:nvPicPr>
          <p:cNvPr id="7" name="Picture 6" descr="A guide to programming language&#10;&#10;AI-generated content may be incorrect.">
            <a:extLst>
              <a:ext uri="{FF2B5EF4-FFF2-40B4-BE49-F238E27FC236}">
                <a16:creationId xmlns:a16="http://schemas.microsoft.com/office/drawing/2014/main" id="{45B6329F-D9BE-B61D-FCF4-931144537D3B}"/>
              </a:ext>
            </a:extLst>
          </p:cNvPr>
          <p:cNvPicPr>
            <a:picLocks noChangeAspect="1"/>
          </p:cNvPicPr>
          <p:nvPr/>
        </p:nvPicPr>
        <p:blipFill>
          <a:blip r:embed="rId2"/>
          <a:stretch>
            <a:fillRect/>
          </a:stretch>
        </p:blipFill>
        <p:spPr>
          <a:xfrm>
            <a:off x="4527804" y="1180274"/>
            <a:ext cx="7542391" cy="5034545"/>
          </a:xfrm>
          <a:prstGeom prst="rect">
            <a:avLst/>
          </a:prstGeom>
        </p:spPr>
      </p:pic>
    </p:spTree>
    <p:extLst>
      <p:ext uri="{BB962C8B-B14F-4D97-AF65-F5344CB8AC3E}">
        <p14:creationId xmlns:p14="http://schemas.microsoft.com/office/powerpoint/2010/main" val="22134630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B4E7B7-3F36-3400-0774-D0385E7416A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2145C31-11C8-1A9F-036D-152B0930AFB7}"/>
              </a:ext>
            </a:extLst>
          </p:cNvPr>
          <p:cNvSpPr>
            <a:spLocks noGrp="1"/>
          </p:cNvSpPr>
          <p:nvPr>
            <p:ph type="title"/>
          </p:nvPr>
        </p:nvSpPr>
        <p:spPr/>
        <p:txBody>
          <a:bodyPr/>
          <a:lstStyle/>
          <a:p>
            <a:r>
              <a:rPr lang="en-US" b="1" dirty="0">
                <a:cs typeface="Calibri Light"/>
              </a:rPr>
              <a:t>Pre-Lab</a:t>
            </a:r>
            <a:endParaRPr lang="en-US" b="1" dirty="0"/>
          </a:p>
        </p:txBody>
      </p:sp>
      <p:pic>
        <p:nvPicPr>
          <p:cNvPr id="7" name="Picture 6" descr="A screenshot of a computer&#10;&#10;AI-generated content may be incorrect.">
            <a:extLst>
              <a:ext uri="{FF2B5EF4-FFF2-40B4-BE49-F238E27FC236}">
                <a16:creationId xmlns:a16="http://schemas.microsoft.com/office/drawing/2014/main" id="{1FBD916E-4390-6718-A37A-F6537C65B0B1}"/>
              </a:ext>
            </a:extLst>
          </p:cNvPr>
          <p:cNvPicPr>
            <a:picLocks noChangeAspect="1"/>
          </p:cNvPicPr>
          <p:nvPr/>
        </p:nvPicPr>
        <p:blipFill>
          <a:blip r:embed="rId2">
            <a:extLst>
              <a:ext uri="{28A0092B-C50C-407E-A947-70E740481C1C}">
                <a14:useLocalDpi xmlns:a14="http://schemas.microsoft.com/office/drawing/2010/main" val="0"/>
              </a:ext>
            </a:extLst>
          </a:blip>
          <a:srcRect b="48555"/>
          <a:stretch>
            <a:fillRect/>
          </a:stretch>
        </p:blipFill>
        <p:spPr>
          <a:xfrm>
            <a:off x="838200" y="1543539"/>
            <a:ext cx="11253119" cy="4810766"/>
          </a:xfrm>
          <a:prstGeom prst="rect">
            <a:avLst/>
          </a:prstGeom>
        </p:spPr>
      </p:pic>
    </p:spTree>
    <p:extLst>
      <p:ext uri="{BB962C8B-B14F-4D97-AF65-F5344CB8AC3E}">
        <p14:creationId xmlns:p14="http://schemas.microsoft.com/office/powerpoint/2010/main" val="36556851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ACDCC3-80BB-AC0C-78D2-03F4F53F266C}"/>
              </a:ext>
            </a:extLst>
          </p:cNvPr>
          <p:cNvSpPr>
            <a:spLocks noGrp="1"/>
          </p:cNvSpPr>
          <p:nvPr>
            <p:ph type="title"/>
          </p:nvPr>
        </p:nvSpPr>
        <p:spPr/>
        <p:txBody>
          <a:bodyPr/>
          <a:lstStyle/>
          <a:p>
            <a:r>
              <a:rPr lang="en-US" b="1" dirty="0">
                <a:cs typeface="Calibri Light"/>
              </a:rPr>
              <a:t>What is Machine Learning?</a:t>
            </a:r>
            <a:endParaRPr lang="en-US" b="1" dirty="0"/>
          </a:p>
        </p:txBody>
      </p:sp>
      <p:sp>
        <p:nvSpPr>
          <p:cNvPr id="3" name="Content Placeholder 2">
            <a:extLst>
              <a:ext uri="{FF2B5EF4-FFF2-40B4-BE49-F238E27FC236}">
                <a16:creationId xmlns:a16="http://schemas.microsoft.com/office/drawing/2014/main" id="{7994939D-B879-43AE-6C35-0517E670CDB6}"/>
              </a:ext>
            </a:extLst>
          </p:cNvPr>
          <p:cNvSpPr>
            <a:spLocks noGrp="1"/>
          </p:cNvSpPr>
          <p:nvPr>
            <p:ph idx="1"/>
          </p:nvPr>
        </p:nvSpPr>
        <p:spPr>
          <a:xfrm>
            <a:off x="1008529" y="1691154"/>
            <a:ext cx="4087906" cy="4727855"/>
          </a:xfrm>
        </p:spPr>
        <p:txBody>
          <a:bodyPr vert="horz" lIns="91440" tIns="45720" rIns="91440" bIns="45720" rtlCol="0" anchor="t">
            <a:normAutofit/>
          </a:bodyPr>
          <a:lstStyle/>
          <a:p>
            <a:pPr algn="just"/>
            <a:r>
              <a:rPr lang="en-US" sz="1400" dirty="0">
                <a:latin typeface="Calibri"/>
                <a:ea typeface="Lato"/>
                <a:cs typeface="Lato"/>
              </a:rPr>
              <a:t>Machine Learning is the science of teaching machines how to learn by themselves. It is </a:t>
            </a:r>
            <a:r>
              <a:rPr lang="en-US" sz="1500" dirty="0">
                <a:solidFill>
                  <a:srgbClr val="333333"/>
                </a:solidFill>
                <a:ea typeface="+mn-lt"/>
                <a:cs typeface="+mn-lt"/>
              </a:rPr>
              <a:t>a type of artificial intelligence based on algorithms that are trained on data.</a:t>
            </a:r>
            <a:endParaRPr lang="en-US" sz="1400" dirty="0">
              <a:ea typeface="+mn-lt"/>
              <a:cs typeface="+mn-lt"/>
            </a:endParaRPr>
          </a:p>
          <a:p>
            <a:pPr algn="just"/>
            <a:r>
              <a:rPr lang="en-US" sz="1400" dirty="0">
                <a:ea typeface="+mn-lt"/>
                <a:cs typeface="+mn-lt"/>
              </a:rPr>
              <a:t>In 1970s, machine learning was applied in medical-imaging analysis and high-resolution weather forecasting.</a:t>
            </a:r>
          </a:p>
          <a:p>
            <a:pPr algn="just"/>
            <a:r>
              <a:rPr lang="en-US" sz="1400" dirty="0">
                <a:latin typeface="Calibri"/>
                <a:ea typeface="Lato"/>
                <a:cs typeface="Calibri"/>
              </a:rPr>
              <a:t>Today, </a:t>
            </a:r>
            <a:r>
              <a:rPr lang="en-US" sz="1400" dirty="0">
                <a:solidFill>
                  <a:srgbClr val="000000"/>
                </a:solidFill>
                <a:latin typeface="Calibri"/>
                <a:ea typeface="Lato"/>
                <a:cs typeface="Calibri"/>
              </a:rPr>
              <a:t>ML can learn from data and </a:t>
            </a:r>
            <a:r>
              <a:rPr lang="en-US" sz="1500" dirty="0">
                <a:solidFill>
                  <a:srgbClr val="333333"/>
                </a:solidFill>
                <a:latin typeface="Calibri"/>
                <a:ea typeface="Lato"/>
                <a:cs typeface="Calibri"/>
              </a:rPr>
              <a:t>detect</a:t>
            </a:r>
            <a:r>
              <a:rPr lang="en-US" sz="1500" dirty="0">
                <a:solidFill>
                  <a:srgbClr val="333333"/>
                </a:solidFill>
                <a:ea typeface="+mn-lt"/>
                <a:cs typeface="+mn-lt"/>
              </a:rPr>
              <a:t> patterns thereby making predictions to help in decision and policy making.</a:t>
            </a:r>
          </a:p>
          <a:p>
            <a:pPr algn="just"/>
            <a:r>
              <a:rPr lang="en-US" sz="1500" dirty="0">
                <a:solidFill>
                  <a:srgbClr val="333333"/>
                </a:solidFill>
                <a:ea typeface="+mn-lt"/>
                <a:cs typeface="+mn-lt"/>
              </a:rPr>
              <a:t>Deep learning is a type of machine learning that can process large amounts of data such as images, bulk biological data, etc.</a:t>
            </a:r>
            <a:endParaRPr lang="en-US" sz="1500" dirty="0">
              <a:solidFill>
                <a:srgbClr val="333333"/>
              </a:solidFill>
              <a:ea typeface="Lato"/>
              <a:cs typeface="+mn-lt"/>
            </a:endParaRPr>
          </a:p>
          <a:p>
            <a:pPr algn="just"/>
            <a:r>
              <a:rPr lang="en-US" sz="1500" dirty="0">
                <a:solidFill>
                  <a:srgbClr val="333333"/>
                </a:solidFill>
                <a:ea typeface="+mn-lt"/>
                <a:cs typeface="+mn-lt"/>
              </a:rPr>
              <a:t>DL requires less human intervention, and can produce more accurate results (unsupervised learning) than traditional or classical machine learning methods (supervised learning). New patterns are learned.</a:t>
            </a:r>
            <a:endParaRPr lang="en-US" sz="1500" dirty="0">
              <a:solidFill>
                <a:srgbClr val="333333"/>
              </a:solidFill>
              <a:latin typeface="Calibri"/>
              <a:ea typeface="Lato"/>
              <a:cs typeface="Calibri"/>
            </a:endParaRPr>
          </a:p>
        </p:txBody>
      </p:sp>
      <p:pic>
        <p:nvPicPr>
          <p:cNvPr id="4" name="Picture 3">
            <a:extLst>
              <a:ext uri="{FF2B5EF4-FFF2-40B4-BE49-F238E27FC236}">
                <a16:creationId xmlns:a16="http://schemas.microsoft.com/office/drawing/2014/main" id="{FEA2CA57-A207-98F6-E8DD-806A1A95E3B7}"/>
              </a:ext>
            </a:extLst>
          </p:cNvPr>
          <p:cNvPicPr>
            <a:picLocks noChangeAspect="1"/>
          </p:cNvPicPr>
          <p:nvPr/>
        </p:nvPicPr>
        <p:blipFill>
          <a:blip r:embed="rId2"/>
          <a:stretch>
            <a:fillRect/>
          </a:stretch>
        </p:blipFill>
        <p:spPr>
          <a:xfrm>
            <a:off x="5450542" y="2306632"/>
            <a:ext cx="6472516" cy="3078453"/>
          </a:xfrm>
          <a:prstGeom prst="rect">
            <a:avLst/>
          </a:prstGeom>
        </p:spPr>
      </p:pic>
      <p:sp>
        <p:nvSpPr>
          <p:cNvPr id="6" name="TextBox 5">
            <a:extLst>
              <a:ext uri="{FF2B5EF4-FFF2-40B4-BE49-F238E27FC236}">
                <a16:creationId xmlns:a16="http://schemas.microsoft.com/office/drawing/2014/main" id="{05A719B0-F694-19B6-B084-74DE4B7EF960}"/>
              </a:ext>
            </a:extLst>
          </p:cNvPr>
          <p:cNvSpPr txBox="1"/>
          <p:nvPr/>
        </p:nvSpPr>
        <p:spPr>
          <a:xfrm>
            <a:off x="6992470" y="5755341"/>
            <a:ext cx="5029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900" dirty="0">
                <a:solidFill>
                  <a:srgbClr val="222222"/>
                </a:solidFill>
                <a:latin typeface="Lato"/>
                <a:ea typeface="Lato"/>
                <a:cs typeface="Lato"/>
              </a:rPr>
              <a:t>Source: </a:t>
            </a:r>
            <a:r>
              <a:rPr lang="en-US" sz="900" dirty="0">
                <a:ea typeface="+mn-lt"/>
                <a:cs typeface="+mn-lt"/>
                <a:hlinkClick r:id="rId3"/>
              </a:rPr>
              <a:t>https://towardsdatascience.com/how-to-split-data-into-three-sets-train-validation-and-test-and-why-e50d22d3e54c</a:t>
            </a:r>
            <a:r>
              <a:rPr lang="en-US" sz="900" dirty="0">
                <a:ea typeface="+mn-lt"/>
                <a:cs typeface="+mn-lt"/>
              </a:rPr>
              <a:t> </a:t>
            </a:r>
            <a:endParaRPr lang="en-US" sz="900" dirty="0">
              <a:solidFill>
                <a:srgbClr val="007BFF"/>
              </a:solidFill>
              <a:latin typeface="Lato"/>
              <a:ea typeface="Lato"/>
              <a:cs typeface="Lato"/>
            </a:endParaRPr>
          </a:p>
        </p:txBody>
      </p:sp>
    </p:spTree>
    <p:extLst>
      <p:ext uri="{BB962C8B-B14F-4D97-AF65-F5344CB8AC3E}">
        <p14:creationId xmlns:p14="http://schemas.microsoft.com/office/powerpoint/2010/main" val="20814969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diagram of a machine learning&#10;&#10;Description automatically generated">
            <a:extLst>
              <a:ext uri="{FF2B5EF4-FFF2-40B4-BE49-F238E27FC236}">
                <a16:creationId xmlns:a16="http://schemas.microsoft.com/office/drawing/2014/main" id="{41226AEA-E33F-E81B-93DB-1C8A752DFF2C}"/>
              </a:ext>
            </a:extLst>
          </p:cNvPr>
          <p:cNvPicPr>
            <a:picLocks noChangeAspect="1"/>
          </p:cNvPicPr>
          <p:nvPr/>
        </p:nvPicPr>
        <p:blipFill>
          <a:blip r:embed="rId2"/>
          <a:stretch>
            <a:fillRect/>
          </a:stretch>
        </p:blipFill>
        <p:spPr>
          <a:xfrm>
            <a:off x="431572" y="168254"/>
            <a:ext cx="11185997" cy="6545741"/>
          </a:xfrm>
          <a:prstGeom prst="rect">
            <a:avLst/>
          </a:prstGeom>
        </p:spPr>
      </p:pic>
    </p:spTree>
    <p:extLst>
      <p:ext uri="{BB962C8B-B14F-4D97-AF65-F5344CB8AC3E}">
        <p14:creationId xmlns:p14="http://schemas.microsoft.com/office/powerpoint/2010/main" val="32884971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AA54E1-13D4-F82B-E464-46F80DD16F2F}"/>
              </a:ext>
            </a:extLst>
          </p:cNvPr>
          <p:cNvSpPr>
            <a:spLocks noGrp="1"/>
          </p:cNvSpPr>
          <p:nvPr>
            <p:ph type="title"/>
          </p:nvPr>
        </p:nvSpPr>
        <p:spPr/>
        <p:txBody>
          <a:bodyPr/>
          <a:lstStyle/>
          <a:p>
            <a:r>
              <a:rPr lang="en-US" b="1" dirty="0">
                <a:cs typeface="Calibri Light"/>
              </a:rPr>
              <a:t>                         AI Revolution</a:t>
            </a:r>
          </a:p>
        </p:txBody>
      </p:sp>
      <p:pic>
        <p:nvPicPr>
          <p:cNvPr id="3" name="Picture 2" descr="A tree with text on it&#10;&#10;Description automatically generated">
            <a:extLst>
              <a:ext uri="{FF2B5EF4-FFF2-40B4-BE49-F238E27FC236}">
                <a16:creationId xmlns:a16="http://schemas.microsoft.com/office/drawing/2014/main" id="{44BB5F80-64E5-FB26-1018-B718EE88742A}"/>
              </a:ext>
            </a:extLst>
          </p:cNvPr>
          <p:cNvPicPr>
            <a:picLocks noChangeAspect="1"/>
          </p:cNvPicPr>
          <p:nvPr/>
        </p:nvPicPr>
        <p:blipFill>
          <a:blip r:embed="rId2"/>
          <a:stretch>
            <a:fillRect/>
          </a:stretch>
        </p:blipFill>
        <p:spPr>
          <a:xfrm>
            <a:off x="2844151" y="1565594"/>
            <a:ext cx="6768479" cy="4927281"/>
          </a:xfrm>
          <a:prstGeom prst="rect">
            <a:avLst/>
          </a:prstGeom>
        </p:spPr>
      </p:pic>
    </p:spTree>
    <p:extLst>
      <p:ext uri="{BB962C8B-B14F-4D97-AF65-F5344CB8AC3E}">
        <p14:creationId xmlns:p14="http://schemas.microsoft.com/office/powerpoint/2010/main" val="8628205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D4B5C7-9AC7-7249-EED9-5348454132D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05F8F07-AB5D-CF31-7E1E-03FEE68B0859}"/>
              </a:ext>
            </a:extLst>
          </p:cNvPr>
          <p:cNvSpPr>
            <a:spLocks noGrp="1"/>
          </p:cNvSpPr>
          <p:nvPr>
            <p:ph type="title"/>
          </p:nvPr>
        </p:nvSpPr>
        <p:spPr/>
        <p:txBody>
          <a:bodyPr/>
          <a:lstStyle/>
          <a:p>
            <a:r>
              <a:rPr lang="en-US" b="1" dirty="0">
                <a:cs typeface="Calibri Light"/>
              </a:rPr>
              <a:t>What is Natural Language Processing</a:t>
            </a:r>
            <a:endParaRPr lang="en-US" b="1" dirty="0"/>
          </a:p>
        </p:txBody>
      </p:sp>
      <p:sp>
        <p:nvSpPr>
          <p:cNvPr id="3" name="Content Placeholder 2">
            <a:extLst>
              <a:ext uri="{FF2B5EF4-FFF2-40B4-BE49-F238E27FC236}">
                <a16:creationId xmlns:a16="http://schemas.microsoft.com/office/drawing/2014/main" id="{B44A26EC-3686-37C8-D4C0-AD64C5A37104}"/>
              </a:ext>
            </a:extLst>
          </p:cNvPr>
          <p:cNvSpPr>
            <a:spLocks noGrp="1"/>
          </p:cNvSpPr>
          <p:nvPr>
            <p:ph idx="1"/>
          </p:nvPr>
        </p:nvSpPr>
        <p:spPr>
          <a:xfrm>
            <a:off x="838200" y="1825625"/>
            <a:ext cx="10666506" cy="4917953"/>
          </a:xfrm>
        </p:spPr>
        <p:txBody>
          <a:bodyPr vert="horz" lIns="91440" tIns="45720" rIns="91440" bIns="45720" rtlCol="0" anchor="t">
            <a:normAutofit/>
          </a:bodyPr>
          <a:lstStyle/>
          <a:p>
            <a:pPr algn="just"/>
            <a:r>
              <a:rPr lang="en-US" b="1" dirty="0"/>
              <a:t>Natural Language Processing (NLP)</a:t>
            </a:r>
            <a:r>
              <a:rPr lang="en-US" dirty="0"/>
              <a:t> is a field of Artificial Intelligence that enables computers to understand, interpret, and generate human language.</a:t>
            </a:r>
          </a:p>
          <a:p>
            <a:pPr algn="just"/>
            <a:r>
              <a:rPr lang="en-US" dirty="0"/>
              <a:t>Automates text understanding at scale</a:t>
            </a:r>
          </a:p>
          <a:p>
            <a:pPr algn="just"/>
            <a:r>
              <a:rPr lang="en-US" dirty="0"/>
              <a:t>Core intersection of </a:t>
            </a:r>
            <a:r>
              <a:rPr lang="en-US" b="1" dirty="0"/>
              <a:t>Linguistics</a:t>
            </a:r>
            <a:r>
              <a:rPr lang="en-US" dirty="0"/>
              <a:t>, </a:t>
            </a:r>
            <a:r>
              <a:rPr lang="en-US" b="1" dirty="0"/>
              <a:t>Computer Science</a:t>
            </a:r>
            <a:r>
              <a:rPr lang="en-US" dirty="0"/>
              <a:t>, and </a:t>
            </a:r>
            <a:r>
              <a:rPr lang="en-US" b="1" dirty="0"/>
              <a:t>AI </a:t>
            </a:r>
            <a:r>
              <a:rPr lang="en-US" dirty="0"/>
              <a:t>and bridges communication between humans and machines</a:t>
            </a:r>
            <a:endParaRPr lang="en-US" b="1" dirty="0"/>
          </a:p>
          <a:p>
            <a:r>
              <a:rPr lang="en-US" dirty="0"/>
              <a:t>Used in in chatbots, machine translation, sentiment analysis, information retrieval</a:t>
            </a:r>
          </a:p>
          <a:p>
            <a:r>
              <a:rPr lang="en-US" dirty="0"/>
              <a:t>Empowers technologies like Google Search, Siri/Alexa, Grammarly, ChatGPT</a:t>
            </a:r>
          </a:p>
          <a:p>
            <a:endParaRPr lang="en-US" dirty="0"/>
          </a:p>
          <a:p>
            <a:pPr algn="just"/>
            <a:endParaRPr lang="en-US" sz="2400" dirty="0">
              <a:solidFill>
                <a:srgbClr val="333333"/>
              </a:solidFill>
              <a:cs typeface="Calibri"/>
            </a:endParaRPr>
          </a:p>
        </p:txBody>
      </p:sp>
    </p:spTree>
    <p:extLst>
      <p:ext uri="{BB962C8B-B14F-4D97-AF65-F5344CB8AC3E}">
        <p14:creationId xmlns:p14="http://schemas.microsoft.com/office/powerpoint/2010/main" val="28443185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B6641E6-7620-7C79-F436-F9B7C008A694}"/>
            </a:ext>
          </a:extLst>
        </p:cNvPr>
        <p:cNvGrpSpPr/>
        <p:nvPr/>
      </p:nvGrpSpPr>
      <p:grpSpPr>
        <a:xfrm>
          <a:off x="0" y="0"/>
          <a:ext cx="0" cy="0"/>
          <a:chOff x="0" y="0"/>
          <a:chExt cx="0" cy="0"/>
        </a:xfrm>
      </p:grpSpPr>
      <p:sp>
        <p:nvSpPr>
          <p:cNvPr id="16" name="Rectangle 15">
            <a:extLst>
              <a:ext uri="{FF2B5EF4-FFF2-40B4-BE49-F238E27FC236}">
                <a16:creationId xmlns:a16="http://schemas.microsoft.com/office/drawing/2014/main" id="{A9F529C3-C941-49FD-8C67-82F134F64B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50000"/>
              <a:lumOff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20586029-32A0-47E5-9AEC-AE3ABA6B9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timeline of a brief timeline&#10;&#10;AI-generated content may be incorrect.">
            <a:extLst>
              <a:ext uri="{FF2B5EF4-FFF2-40B4-BE49-F238E27FC236}">
                <a16:creationId xmlns:a16="http://schemas.microsoft.com/office/drawing/2014/main" id="{55E641E5-3A99-037E-362D-A3C570FC32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4162" y="1143001"/>
            <a:ext cx="5461171" cy="4572000"/>
          </a:xfrm>
          <a:prstGeom prst="rect">
            <a:avLst/>
          </a:prstGeom>
        </p:spPr>
      </p:pic>
      <p:cxnSp>
        <p:nvCxnSpPr>
          <p:cNvPr id="20" name="Straight Connector 19">
            <a:extLst>
              <a:ext uri="{FF2B5EF4-FFF2-40B4-BE49-F238E27FC236}">
                <a16:creationId xmlns:a16="http://schemas.microsoft.com/office/drawing/2014/main" id="{8C730EAB-A532-4295-A302-FB4B90DB9F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79958" y="1143000"/>
            <a:ext cx="0" cy="4572000"/>
          </a:xfrm>
          <a:prstGeom prst="line">
            <a:avLst/>
          </a:prstGeom>
          <a:ln>
            <a:solidFill>
              <a:srgbClr val="4E4E4E"/>
            </a:solidFill>
          </a:ln>
        </p:spPr>
        <p:style>
          <a:lnRef idx="1">
            <a:schemeClr val="accent1"/>
          </a:lnRef>
          <a:fillRef idx="0">
            <a:schemeClr val="accent1"/>
          </a:fillRef>
          <a:effectRef idx="0">
            <a:schemeClr val="accent1"/>
          </a:effectRef>
          <a:fontRef idx="minor">
            <a:schemeClr val="tx1"/>
          </a:fontRef>
        </p:style>
      </p:cxnSp>
      <p:pic>
        <p:nvPicPr>
          <p:cNvPr id="9" name="Picture 8" descr="A white text with black text&#10;&#10;AI-generated content may be incorrect.">
            <a:extLst>
              <a:ext uri="{FF2B5EF4-FFF2-40B4-BE49-F238E27FC236}">
                <a16:creationId xmlns:a16="http://schemas.microsoft.com/office/drawing/2014/main" id="{9C443369-5570-4504-F36D-E9679281B77F}"/>
              </a:ext>
            </a:extLst>
          </p:cNvPr>
          <p:cNvPicPr>
            <a:picLocks noChangeAspect="1"/>
          </p:cNvPicPr>
          <p:nvPr/>
        </p:nvPicPr>
        <p:blipFill>
          <a:blip r:embed="rId3"/>
          <a:stretch>
            <a:fillRect/>
          </a:stretch>
        </p:blipFill>
        <p:spPr>
          <a:xfrm>
            <a:off x="6253817" y="1661889"/>
            <a:ext cx="5294715" cy="3534221"/>
          </a:xfrm>
          <a:prstGeom prst="rect">
            <a:avLst/>
          </a:prstGeom>
        </p:spPr>
      </p:pic>
    </p:spTree>
    <p:extLst>
      <p:ext uri="{BB962C8B-B14F-4D97-AF65-F5344CB8AC3E}">
        <p14:creationId xmlns:p14="http://schemas.microsoft.com/office/powerpoint/2010/main" val="14294971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15DAE05-BAD2-C82F-782B-1DCA54E5147D}"/>
            </a:ext>
          </a:extLst>
        </p:cNvPr>
        <p:cNvGrpSpPr/>
        <p:nvPr/>
      </p:nvGrpSpPr>
      <p:grpSpPr>
        <a:xfrm>
          <a:off x="0" y="0"/>
          <a:ext cx="0" cy="0"/>
          <a:chOff x="0" y="0"/>
          <a:chExt cx="0" cy="0"/>
        </a:xfrm>
      </p:grpSpPr>
      <p:sp>
        <p:nvSpPr>
          <p:cNvPr id="14" name="Rectangle 13">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9" name="Picture 8" descr="A diagram of text preprocessing&#10;&#10;AI-generated content may be incorrect.">
            <a:extLst>
              <a:ext uri="{FF2B5EF4-FFF2-40B4-BE49-F238E27FC236}">
                <a16:creationId xmlns:a16="http://schemas.microsoft.com/office/drawing/2014/main" id="{006255F3-3C5F-B05E-7C72-973BBBD5A7D7}"/>
              </a:ext>
            </a:extLst>
          </p:cNvPr>
          <p:cNvPicPr>
            <a:picLocks noChangeAspect="1"/>
          </p:cNvPicPr>
          <p:nvPr/>
        </p:nvPicPr>
        <p:blipFill>
          <a:blip r:embed="rId2"/>
          <a:srcRect t="8079" b="7667"/>
          <a:stretch>
            <a:fillRect/>
          </a:stretch>
        </p:blipFill>
        <p:spPr>
          <a:xfrm>
            <a:off x="20" y="1282"/>
            <a:ext cx="12191980" cy="6856718"/>
          </a:xfrm>
          <a:prstGeom prst="rect">
            <a:avLst/>
          </a:prstGeom>
        </p:spPr>
      </p:pic>
    </p:spTree>
    <p:extLst>
      <p:ext uri="{BB962C8B-B14F-4D97-AF65-F5344CB8AC3E}">
        <p14:creationId xmlns:p14="http://schemas.microsoft.com/office/powerpoint/2010/main" val="2407363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7FBD7E8-69B9-6B2B-1C2A-F4200AB1BA25}"/>
            </a:ext>
          </a:extLst>
        </p:cNvPr>
        <p:cNvGrpSpPr/>
        <p:nvPr/>
      </p:nvGrpSpPr>
      <p:grpSpPr>
        <a:xfrm>
          <a:off x="0" y="0"/>
          <a:ext cx="0" cy="0"/>
          <a:chOff x="0" y="0"/>
          <a:chExt cx="0" cy="0"/>
        </a:xfrm>
      </p:grpSpPr>
      <p:sp>
        <p:nvSpPr>
          <p:cNvPr id="24" name="Rectangle 23">
            <a:extLst>
              <a:ext uri="{FF2B5EF4-FFF2-40B4-BE49-F238E27FC236}">
                <a16:creationId xmlns:a16="http://schemas.microsoft.com/office/drawing/2014/main" id="{9E90EB45-EEE9-4563-8179-65EF62AE09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E4E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close-up of a computer screen&#10;&#10;AI-generated content may be incorrect.">
            <a:extLst>
              <a:ext uri="{FF2B5EF4-FFF2-40B4-BE49-F238E27FC236}">
                <a16:creationId xmlns:a16="http://schemas.microsoft.com/office/drawing/2014/main" id="{4E2067D4-AA76-0F83-6D83-C76ACE2FD4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6437" y="1568882"/>
            <a:ext cx="5372097" cy="4110024"/>
          </a:xfrm>
          <a:prstGeom prst="rect">
            <a:avLst/>
          </a:prstGeom>
        </p:spPr>
      </p:pic>
      <p:sp>
        <p:nvSpPr>
          <p:cNvPr id="25" name="Rectangle 24">
            <a:extLst>
              <a:ext uri="{FF2B5EF4-FFF2-40B4-BE49-F238E27FC236}">
                <a16:creationId xmlns:a16="http://schemas.microsoft.com/office/drawing/2014/main" id="{23D0EF74-AD1E-4FD9-914D-8EC9058EBB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no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descr="A screenshot of a text representation&#10;&#10;AI-generated content may be incorrect.">
            <a:extLst>
              <a:ext uri="{FF2B5EF4-FFF2-40B4-BE49-F238E27FC236}">
                <a16:creationId xmlns:a16="http://schemas.microsoft.com/office/drawing/2014/main" id="{47EF671B-D9A1-49EE-0027-87A4696AA155}"/>
              </a:ext>
            </a:extLst>
          </p:cNvPr>
          <p:cNvPicPr>
            <a:picLocks noChangeAspect="1"/>
          </p:cNvPicPr>
          <p:nvPr/>
        </p:nvPicPr>
        <p:blipFill>
          <a:blip r:embed="rId3"/>
          <a:stretch>
            <a:fillRect/>
          </a:stretch>
        </p:blipFill>
        <p:spPr>
          <a:xfrm>
            <a:off x="582003" y="715010"/>
            <a:ext cx="5427980" cy="5427980"/>
          </a:xfrm>
          <a:prstGeom prst="rect">
            <a:avLst/>
          </a:prstGeom>
        </p:spPr>
      </p:pic>
    </p:spTree>
    <p:extLst>
      <p:ext uri="{BB962C8B-B14F-4D97-AF65-F5344CB8AC3E}">
        <p14:creationId xmlns:p14="http://schemas.microsoft.com/office/powerpoint/2010/main" val="3500119800"/>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3417</TotalTime>
  <Words>1331</Words>
  <Application>Microsoft Macintosh PowerPoint</Application>
  <PresentationFormat>Widescreen</PresentationFormat>
  <Paragraphs>103</Paragraphs>
  <Slides>25</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25</vt:i4>
      </vt:variant>
    </vt:vector>
  </HeadingPairs>
  <TitlesOfParts>
    <vt:vector size="34" baseType="lpstr">
      <vt:lpstr>Aptos</vt:lpstr>
      <vt:lpstr>Arial</vt:lpstr>
      <vt:lpstr>Arimo Bold</vt:lpstr>
      <vt:lpstr>Calibri</vt:lpstr>
      <vt:lpstr>Calibri Light</vt:lpstr>
      <vt:lpstr>Lato</vt:lpstr>
      <vt:lpstr>Montserrat Bold</vt:lpstr>
      <vt:lpstr>Quicksand</vt:lpstr>
      <vt:lpstr>office theme</vt:lpstr>
      <vt:lpstr>PowerPoint Presentation</vt:lpstr>
      <vt:lpstr>What is Artificial Intelligence?</vt:lpstr>
      <vt:lpstr>What is Machine Learning?</vt:lpstr>
      <vt:lpstr>PowerPoint Presentation</vt:lpstr>
      <vt:lpstr>                         AI Revolution</vt:lpstr>
      <vt:lpstr>What is Natural Language Processing</vt:lpstr>
      <vt:lpstr>PowerPoint Presentation</vt:lpstr>
      <vt:lpstr>PowerPoint Presentation</vt:lpstr>
      <vt:lpstr>PowerPoint Presentation</vt:lpstr>
      <vt:lpstr>Tokenization</vt:lpstr>
      <vt:lpstr>PowerPoint Presentation</vt:lpstr>
      <vt:lpstr>Popular NLP Tasks</vt:lpstr>
      <vt:lpstr>Language Models</vt:lpstr>
      <vt:lpstr>Generative AI &amp; Attention Mechanism</vt:lpstr>
      <vt:lpstr>PowerPoint Presentation</vt:lpstr>
      <vt:lpstr>Autoencoders</vt:lpstr>
      <vt:lpstr>Foundation Models &amp; LLMs</vt:lpstr>
      <vt:lpstr>PowerPoint Presentation</vt:lpstr>
      <vt:lpstr>PowerPoint Presentation</vt:lpstr>
      <vt:lpstr>Announcement  NELIREF Annual Conference comes up in August 2025, visit our website for more details at https://neliref.org/   Q/A</vt:lpstr>
      <vt:lpstr>References</vt:lpstr>
      <vt:lpstr>PowerPoint Presentation</vt:lpstr>
      <vt:lpstr>Pre-Lab</vt:lpstr>
      <vt:lpstr>Pre-Lab</vt:lpstr>
      <vt:lpstr>Pre-Lab</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Tsenum, Joseph L.</cp:lastModifiedBy>
  <cp:revision>588</cp:revision>
  <dcterms:created xsi:type="dcterms:W3CDTF">2023-08-14T17:55:30Z</dcterms:created>
  <dcterms:modified xsi:type="dcterms:W3CDTF">2025-07-17T00:36:57Z</dcterms:modified>
</cp:coreProperties>
</file>